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8"/>
  </p:notesMasterIdLst>
  <p:sldIdLst>
    <p:sldId id="261" r:id="rId2"/>
    <p:sldId id="262" r:id="rId3"/>
    <p:sldId id="264" r:id="rId4"/>
    <p:sldId id="265" r:id="rId5"/>
    <p:sldId id="266" r:id="rId6"/>
    <p:sldId id="267" r:id="rId7"/>
    <p:sldId id="268" r:id="rId8"/>
    <p:sldId id="269" r:id="rId9"/>
    <p:sldId id="271" r:id="rId10"/>
    <p:sldId id="274" r:id="rId11"/>
    <p:sldId id="272" r:id="rId12"/>
    <p:sldId id="275" r:id="rId13"/>
    <p:sldId id="276" r:id="rId14"/>
    <p:sldId id="281" r:id="rId15"/>
    <p:sldId id="296" r:id="rId16"/>
    <p:sldId id="282" r:id="rId17"/>
    <p:sldId id="292" r:id="rId18"/>
    <p:sldId id="294" r:id="rId19"/>
    <p:sldId id="298" r:id="rId20"/>
    <p:sldId id="293" r:id="rId21"/>
    <p:sldId id="311" r:id="rId22"/>
    <p:sldId id="312" r:id="rId23"/>
    <p:sldId id="277" r:id="rId24"/>
    <p:sldId id="300" r:id="rId25"/>
    <p:sldId id="283" r:id="rId26"/>
    <p:sldId id="302" r:id="rId27"/>
    <p:sldId id="303" r:id="rId28"/>
    <p:sldId id="304" r:id="rId29"/>
    <p:sldId id="307" r:id="rId30"/>
    <p:sldId id="278" r:id="rId31"/>
    <p:sldId id="288" r:id="rId32"/>
    <p:sldId id="289" r:id="rId33"/>
    <p:sldId id="305" r:id="rId34"/>
    <p:sldId id="308" r:id="rId35"/>
    <p:sldId id="306" r:id="rId36"/>
    <p:sldId id="280" r:id="rId37"/>
  </p:sldIdLst>
  <p:sldSz cx="12192000" cy="6858000"/>
  <p:notesSz cx="6858000" cy="9144000"/>
  <p:embeddedFontLst>
    <p:embeddedFont>
      <p:font typeface="PMingLiU" panose="02020500000000000000" pitchFamily="18" charset="-120"/>
      <p:regular r:id="rId39"/>
    </p:embeddedFont>
    <p:embeddedFont>
      <p:font typeface="华文细黑" panose="02010600040101010101" pitchFamily="2" charset="-122"/>
      <p:regular r:id="rId40"/>
    </p:embeddedFont>
    <p:embeddedFont>
      <p:font typeface="微软雅黑" panose="020B0503020204020204" pitchFamily="34" charset="-122"/>
      <p:regular r:id="rId41"/>
      <p:bold r:id="rId42"/>
    </p:embeddedFont>
    <p:embeddedFont>
      <p:font typeface="Arial Narrow" panose="020B0606020202030204" pitchFamily="34" charset="0"/>
      <p:regular r:id="rId43"/>
      <p:bold r:id="rId44"/>
      <p:italic r:id="rId45"/>
      <p:boldItalic r:id="rId46"/>
    </p:embeddedFont>
    <p:embeddedFont>
      <p:font typeface="Calibri" panose="020F0502020204030204" pitchFamily="34" charset="0"/>
      <p:regular r:id="rId47"/>
      <p:bold r:id="rId48"/>
      <p:italic r:id="rId49"/>
      <p:boldItalic r:id="rId50"/>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4" pos="3840" userDrawn="1">
          <p15:clr>
            <a:srgbClr val="A4A3A4"/>
          </p15:clr>
        </p15:guide>
        <p15:guide id="5" pos="7061" userDrawn="1">
          <p15:clr>
            <a:srgbClr val="A4A3A4"/>
          </p15:clr>
        </p15:guide>
        <p15:guide id="6" pos="61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EAE9"/>
    <a:srgbClr val="4EA4DD"/>
    <a:srgbClr val="20517C"/>
    <a:srgbClr val="FFFFFF"/>
    <a:srgbClr val="A5A5A5"/>
    <a:srgbClr val="16A2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531" autoAdjust="0"/>
    <p:restoredTop sz="85766" autoAdjust="0"/>
  </p:normalViewPr>
  <p:slideViewPr>
    <p:cSldViewPr showGuides="1">
      <p:cViewPr varScale="1">
        <p:scale>
          <a:sx n="52" d="100"/>
          <a:sy n="52" d="100"/>
        </p:scale>
        <p:origin x="-84" y="-384"/>
      </p:cViewPr>
      <p:guideLst>
        <p:guide orient="horz" pos="2160"/>
        <p:guide pos="3840"/>
        <p:guide pos="7061"/>
        <p:guide pos="619"/>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3.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C0BA0B-DAEA-4680-AAC1-9E8B91E60633}" type="datetimeFigureOut">
              <a:rPr lang="zh-CN" altLang="en-US" smtClean="0"/>
              <a:t>2020/4/12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7DBA15-3F6E-4149-9019-6609FD57F75E}" type="slidenum">
              <a:rPr lang="zh-CN" altLang="en-US" smtClean="0"/>
              <a:t>‹#›</a:t>
            </a:fld>
            <a:endParaRPr lang="zh-CN" altLang="en-US"/>
          </a:p>
        </p:txBody>
      </p:sp>
    </p:spTree>
    <p:extLst>
      <p:ext uri="{BB962C8B-B14F-4D97-AF65-F5344CB8AC3E}">
        <p14:creationId xmlns:p14="http://schemas.microsoft.com/office/powerpoint/2010/main" val="380283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页">
    <p:spTree>
      <p:nvGrpSpPr>
        <p:cNvPr id="1" name=""/>
        <p:cNvGrpSpPr/>
        <p:nvPr/>
      </p:nvGrpSpPr>
      <p:grpSpPr>
        <a:xfrm>
          <a:off x="0" y="0"/>
          <a:ext cx="0" cy="0"/>
          <a:chOff x="0" y="0"/>
          <a:chExt cx="0" cy="0"/>
        </a:xfrm>
      </p:grpSpPr>
      <p:sp>
        <p:nvSpPr>
          <p:cNvPr id="4" name="矩形 3"/>
          <p:cNvSpPr/>
          <p:nvPr userDrawn="1"/>
        </p:nvSpPr>
        <p:spPr>
          <a:xfrm>
            <a:off x="-24680" y="0"/>
            <a:ext cx="12216680" cy="2132856"/>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userDrawn="1"/>
        </p:nvSpPr>
        <p:spPr>
          <a:xfrm>
            <a:off x="-24680" y="5301208"/>
            <a:ext cx="12216680" cy="1556792"/>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KSO_Shape"/>
          <p:cNvSpPr>
            <a:spLocks/>
          </p:cNvSpPr>
          <p:nvPr userDrawn="1"/>
        </p:nvSpPr>
        <p:spPr bwMode="auto">
          <a:xfrm>
            <a:off x="8040216" y="2564904"/>
            <a:ext cx="3313621" cy="2016224"/>
          </a:xfrm>
          <a:custGeom>
            <a:avLst/>
            <a:gdLst>
              <a:gd name="T0" fmla="*/ 1395067 w 3931"/>
              <a:gd name="T1" fmla="*/ 589725 h 2392"/>
              <a:gd name="T2" fmla="*/ 928365 w 3931"/>
              <a:gd name="T3" fmla="*/ 389484 h 2392"/>
              <a:gd name="T4" fmla="*/ 403040 w 3931"/>
              <a:gd name="T5" fmla="*/ 589725 h 2392"/>
              <a:gd name="T6" fmla="*/ 256480 w 3931"/>
              <a:gd name="T7" fmla="*/ 528782 h 2392"/>
              <a:gd name="T8" fmla="*/ 256480 w 3931"/>
              <a:gd name="T9" fmla="*/ 708403 h 2392"/>
              <a:gd name="T10" fmla="*/ 296326 w 3931"/>
              <a:gd name="T11" fmla="*/ 763389 h 2392"/>
              <a:gd name="T12" fmla="*/ 255564 w 3931"/>
              <a:gd name="T13" fmla="*/ 818375 h 2392"/>
              <a:gd name="T14" fmla="*/ 299074 w 3931"/>
              <a:gd name="T15" fmla="*/ 1011742 h 2392"/>
              <a:gd name="T16" fmla="*/ 170834 w 3931"/>
              <a:gd name="T17" fmla="*/ 1011742 h 2392"/>
              <a:gd name="T18" fmla="*/ 214802 w 3931"/>
              <a:gd name="T19" fmla="*/ 817458 h 2392"/>
              <a:gd name="T20" fmla="*/ 179078 w 3931"/>
              <a:gd name="T21" fmla="*/ 763389 h 2392"/>
              <a:gd name="T22" fmla="*/ 213428 w 3931"/>
              <a:gd name="T23" fmla="*/ 709777 h 2392"/>
              <a:gd name="T24" fmla="*/ 213428 w 3931"/>
              <a:gd name="T25" fmla="*/ 510911 h 2392"/>
              <a:gd name="T26" fmla="*/ 0 w 3931"/>
              <a:gd name="T27" fmla="*/ 421559 h 2392"/>
              <a:gd name="T28" fmla="*/ 938899 w 3931"/>
              <a:gd name="T29" fmla="*/ 0 h 2392"/>
              <a:gd name="T30" fmla="*/ 1800397 w 3931"/>
              <a:gd name="T31" fmla="*/ 427058 h 2392"/>
              <a:gd name="T32" fmla="*/ 1395067 w 3931"/>
              <a:gd name="T33" fmla="*/ 589725 h 2392"/>
              <a:gd name="T34" fmla="*/ 917831 w 3931"/>
              <a:gd name="T35" fmla="*/ 491208 h 2392"/>
              <a:gd name="T36" fmla="*/ 1341481 w 3931"/>
              <a:gd name="T37" fmla="*/ 635088 h 2392"/>
              <a:gd name="T38" fmla="*/ 1341481 w 3931"/>
              <a:gd name="T39" fmla="*/ 983791 h 2392"/>
              <a:gd name="T40" fmla="*/ 896306 w 3931"/>
              <a:gd name="T41" fmla="*/ 1096054 h 2392"/>
              <a:gd name="T42" fmla="*/ 503342 w 3931"/>
              <a:gd name="T43" fmla="*/ 983791 h 2392"/>
              <a:gd name="T44" fmla="*/ 503342 w 3931"/>
              <a:gd name="T45" fmla="*/ 635088 h 2392"/>
              <a:gd name="T46" fmla="*/ 917831 w 3931"/>
              <a:gd name="T47" fmla="*/ 491208 h 2392"/>
              <a:gd name="T48" fmla="*/ 912335 w 3931"/>
              <a:gd name="T49" fmla="*/ 1031904 h 2392"/>
              <a:gd name="T50" fmla="*/ 1254003 w 3931"/>
              <a:gd name="T51" fmla="*/ 946675 h 2392"/>
              <a:gd name="T52" fmla="*/ 912335 w 3931"/>
              <a:gd name="T53" fmla="*/ 860989 h 2392"/>
              <a:gd name="T54" fmla="*/ 571126 w 3931"/>
              <a:gd name="T55" fmla="*/ 946675 h 2392"/>
              <a:gd name="T56" fmla="*/ 912335 w 3931"/>
              <a:gd name="T57" fmla="*/ 1031904 h 239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931" h="2392">
                <a:moveTo>
                  <a:pt x="3046" y="1287"/>
                </a:moveTo>
                <a:cubicBezTo>
                  <a:pt x="3046" y="1287"/>
                  <a:pt x="2618" y="850"/>
                  <a:pt x="2027" y="850"/>
                </a:cubicBezTo>
                <a:cubicBezTo>
                  <a:pt x="1450" y="850"/>
                  <a:pt x="880" y="1287"/>
                  <a:pt x="880" y="1287"/>
                </a:cubicBezTo>
                <a:cubicBezTo>
                  <a:pt x="560" y="1154"/>
                  <a:pt x="560" y="1154"/>
                  <a:pt x="560" y="1154"/>
                </a:cubicBezTo>
                <a:cubicBezTo>
                  <a:pt x="560" y="1546"/>
                  <a:pt x="560" y="1546"/>
                  <a:pt x="560" y="1546"/>
                </a:cubicBezTo>
                <a:cubicBezTo>
                  <a:pt x="610" y="1563"/>
                  <a:pt x="647" y="1610"/>
                  <a:pt x="647" y="1666"/>
                </a:cubicBezTo>
                <a:cubicBezTo>
                  <a:pt x="647" y="1723"/>
                  <a:pt x="609" y="1769"/>
                  <a:pt x="558" y="1786"/>
                </a:cubicBezTo>
                <a:cubicBezTo>
                  <a:pt x="653" y="2208"/>
                  <a:pt x="653" y="2208"/>
                  <a:pt x="653" y="2208"/>
                </a:cubicBezTo>
                <a:cubicBezTo>
                  <a:pt x="373" y="2208"/>
                  <a:pt x="373" y="2208"/>
                  <a:pt x="373" y="2208"/>
                </a:cubicBezTo>
                <a:cubicBezTo>
                  <a:pt x="469" y="1784"/>
                  <a:pt x="469" y="1784"/>
                  <a:pt x="469" y="1784"/>
                </a:cubicBezTo>
                <a:cubicBezTo>
                  <a:pt x="423" y="1764"/>
                  <a:pt x="391" y="1719"/>
                  <a:pt x="391" y="1666"/>
                </a:cubicBezTo>
                <a:cubicBezTo>
                  <a:pt x="391" y="1614"/>
                  <a:pt x="422" y="1570"/>
                  <a:pt x="466" y="1549"/>
                </a:cubicBezTo>
                <a:cubicBezTo>
                  <a:pt x="466" y="1115"/>
                  <a:pt x="466" y="1115"/>
                  <a:pt x="466" y="1115"/>
                </a:cubicBezTo>
                <a:cubicBezTo>
                  <a:pt x="0" y="920"/>
                  <a:pt x="0" y="920"/>
                  <a:pt x="0" y="920"/>
                </a:cubicBezTo>
                <a:cubicBezTo>
                  <a:pt x="2050" y="0"/>
                  <a:pt x="2050" y="0"/>
                  <a:pt x="2050" y="0"/>
                </a:cubicBezTo>
                <a:cubicBezTo>
                  <a:pt x="3931" y="932"/>
                  <a:pt x="3931" y="932"/>
                  <a:pt x="3931" y="932"/>
                </a:cubicBezTo>
                <a:lnTo>
                  <a:pt x="3046" y="1287"/>
                </a:lnTo>
                <a:close/>
                <a:moveTo>
                  <a:pt x="2004" y="1072"/>
                </a:moveTo>
                <a:cubicBezTo>
                  <a:pt x="2598" y="1072"/>
                  <a:pt x="2929" y="1386"/>
                  <a:pt x="2929" y="1386"/>
                </a:cubicBezTo>
                <a:cubicBezTo>
                  <a:pt x="2929" y="2147"/>
                  <a:pt x="2929" y="2147"/>
                  <a:pt x="2929" y="2147"/>
                </a:cubicBezTo>
                <a:cubicBezTo>
                  <a:pt x="2929" y="2147"/>
                  <a:pt x="2586" y="2392"/>
                  <a:pt x="1957" y="2392"/>
                </a:cubicBezTo>
                <a:cubicBezTo>
                  <a:pt x="1328" y="2392"/>
                  <a:pt x="1099" y="2147"/>
                  <a:pt x="1099" y="2147"/>
                </a:cubicBezTo>
                <a:cubicBezTo>
                  <a:pt x="1099" y="1386"/>
                  <a:pt x="1099" y="1386"/>
                  <a:pt x="1099" y="1386"/>
                </a:cubicBezTo>
                <a:cubicBezTo>
                  <a:pt x="1099" y="1386"/>
                  <a:pt x="1410" y="1072"/>
                  <a:pt x="2004" y="1072"/>
                </a:cubicBezTo>
                <a:close/>
                <a:moveTo>
                  <a:pt x="1992" y="2252"/>
                </a:moveTo>
                <a:cubicBezTo>
                  <a:pt x="2404" y="2252"/>
                  <a:pt x="2738" y="2168"/>
                  <a:pt x="2738" y="2066"/>
                </a:cubicBezTo>
                <a:cubicBezTo>
                  <a:pt x="2738" y="1963"/>
                  <a:pt x="2404" y="1879"/>
                  <a:pt x="1992" y="1879"/>
                </a:cubicBezTo>
                <a:cubicBezTo>
                  <a:pt x="1581" y="1879"/>
                  <a:pt x="1247" y="1963"/>
                  <a:pt x="1247" y="2066"/>
                </a:cubicBezTo>
                <a:cubicBezTo>
                  <a:pt x="1247" y="2168"/>
                  <a:pt x="1581" y="2252"/>
                  <a:pt x="1992" y="2252"/>
                </a:cubicBezTo>
                <a:close/>
              </a:path>
            </a:pathLst>
          </a:custGeom>
          <a:solidFill>
            <a:srgbClr val="20517C"/>
          </a:solidFill>
          <a:ln>
            <a:noFill/>
          </a:ln>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46" name="文本占位符 145"/>
          <p:cNvSpPr>
            <a:spLocks noGrp="1"/>
          </p:cNvSpPr>
          <p:nvPr>
            <p:ph type="body" sz="quarter" idx="10" hasCustomPrompt="1"/>
          </p:nvPr>
        </p:nvSpPr>
        <p:spPr>
          <a:xfrm>
            <a:off x="839416" y="2924944"/>
            <a:ext cx="6549312" cy="808633"/>
          </a:xfrm>
          <a:prstGeom prst="rect">
            <a:avLst/>
          </a:prstGeom>
        </p:spPr>
        <p:txBody>
          <a:bodyPr/>
          <a:lstStyle>
            <a:lvl1pPr marL="0" indent="0" algn="l">
              <a:buNone/>
              <a:defRPr sz="48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毕业论文答辩</a:t>
            </a:r>
            <a:r>
              <a:rPr lang="en-US" altLang="zh-CN" dirty="0" smtClean="0"/>
              <a:t>PPT</a:t>
            </a:r>
            <a:r>
              <a:rPr lang="zh-CN" altLang="en-US" dirty="0" smtClean="0"/>
              <a:t>模板</a:t>
            </a:r>
          </a:p>
        </p:txBody>
      </p:sp>
      <p:sp>
        <p:nvSpPr>
          <p:cNvPr id="149" name="文本占位符 148"/>
          <p:cNvSpPr>
            <a:spLocks noGrp="1"/>
          </p:cNvSpPr>
          <p:nvPr>
            <p:ph type="body" sz="quarter" idx="11" hasCustomPrompt="1"/>
          </p:nvPr>
        </p:nvSpPr>
        <p:spPr>
          <a:xfrm>
            <a:off x="839415" y="3958958"/>
            <a:ext cx="3379105" cy="503237"/>
          </a:xfrm>
          <a:prstGeom prst="rect">
            <a:avLst/>
          </a:prstGeom>
        </p:spPr>
        <p:txBody>
          <a:bodyPr/>
          <a:lstStyle>
            <a:lvl1pPr>
              <a:defRPr sz="2400" b="1">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学院：金融学院</a:t>
            </a:r>
          </a:p>
        </p:txBody>
      </p:sp>
      <p:sp>
        <p:nvSpPr>
          <p:cNvPr id="150" name="文本占位符 148"/>
          <p:cNvSpPr>
            <a:spLocks noGrp="1"/>
          </p:cNvSpPr>
          <p:nvPr>
            <p:ph type="body" sz="quarter" idx="12" hasCustomPrompt="1"/>
          </p:nvPr>
        </p:nvSpPr>
        <p:spPr>
          <a:xfrm>
            <a:off x="4362537" y="3958958"/>
            <a:ext cx="3389647" cy="503237"/>
          </a:xfrm>
          <a:prstGeom prst="rect">
            <a:avLst/>
          </a:prstGeom>
        </p:spPr>
        <p:txBody>
          <a:bodyPr/>
          <a:lstStyle>
            <a:lvl1pPr>
              <a:defRPr sz="2400" b="1">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专业：国际金融</a:t>
            </a:r>
          </a:p>
        </p:txBody>
      </p:sp>
      <p:sp>
        <p:nvSpPr>
          <p:cNvPr id="151" name="文本占位符 148"/>
          <p:cNvSpPr>
            <a:spLocks noGrp="1"/>
          </p:cNvSpPr>
          <p:nvPr>
            <p:ph type="body" sz="quarter" idx="13" hasCustomPrompt="1"/>
          </p:nvPr>
        </p:nvSpPr>
        <p:spPr>
          <a:xfrm>
            <a:off x="6717772" y="5950099"/>
            <a:ext cx="2618588" cy="503237"/>
          </a:xfrm>
          <a:prstGeom prst="rect">
            <a:avLst/>
          </a:prstGeom>
        </p:spPr>
        <p:txBody>
          <a:bodyPr/>
          <a:lstStyle>
            <a:lvl1pPr>
              <a:defRPr sz="2400" b="1">
                <a:solidFill>
                  <a:schemeClr val="bg1"/>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答辩人：北纬君</a:t>
            </a:r>
          </a:p>
        </p:txBody>
      </p:sp>
      <p:sp>
        <p:nvSpPr>
          <p:cNvPr id="152" name="文本占位符 148"/>
          <p:cNvSpPr>
            <a:spLocks noGrp="1"/>
          </p:cNvSpPr>
          <p:nvPr>
            <p:ph type="body" sz="quarter" idx="14" hasCustomPrompt="1"/>
          </p:nvPr>
        </p:nvSpPr>
        <p:spPr>
          <a:xfrm>
            <a:off x="9475105" y="5950099"/>
            <a:ext cx="2716895" cy="503237"/>
          </a:xfrm>
          <a:prstGeom prst="rect">
            <a:avLst/>
          </a:prstGeom>
        </p:spPr>
        <p:txBody>
          <a:bodyPr/>
          <a:lstStyle>
            <a:lvl1pPr marL="0" indent="0">
              <a:buNone/>
              <a:defRPr sz="2400" b="1">
                <a:solidFill>
                  <a:schemeClr val="bg1"/>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指导老师：北纬君</a:t>
            </a:r>
          </a:p>
        </p:txBody>
      </p:sp>
    </p:spTree>
    <p:extLst>
      <p:ext uri="{BB962C8B-B14F-4D97-AF65-F5344CB8AC3E}">
        <p14:creationId xmlns:p14="http://schemas.microsoft.com/office/powerpoint/2010/main" val="3784307866"/>
      </p:ext>
    </p:extLst>
  </p:cSld>
  <p:clrMapOvr>
    <a:masterClrMapping/>
  </p:clrMapOvr>
  <p:extLst mod="1">
    <p:ext uri="{DCECCB84-F9BA-43D5-87BE-67443E8EF086}">
      <p15:sldGuideLst xmlns:p15="http://schemas.microsoft.com/office/powerpoint/2012/main" xmlns="">
        <p15:guide id="1" pos="3795">
          <p15:clr>
            <a:srgbClr val="FBAE40"/>
          </p15:clr>
        </p15:guide>
        <p15:guide id="2" pos="717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内容页2">
    <p:spTree>
      <p:nvGrpSpPr>
        <p:cNvPr id="1" name=""/>
        <p:cNvGrpSpPr/>
        <p:nvPr/>
      </p:nvGrpSpPr>
      <p:grpSpPr>
        <a:xfrm>
          <a:off x="0" y="0"/>
          <a:ext cx="0" cy="0"/>
          <a:chOff x="0" y="0"/>
          <a:chExt cx="0" cy="0"/>
        </a:xfrm>
      </p:grpSpPr>
      <p:sp>
        <p:nvSpPr>
          <p:cNvPr id="3" name="矩形 2"/>
          <p:cNvSpPr/>
          <p:nvPr userDrawn="1"/>
        </p:nvSpPr>
        <p:spPr>
          <a:xfrm>
            <a:off x="0" y="0"/>
            <a:ext cx="3359696" cy="6858000"/>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userDrawn="1"/>
        </p:nvSpPr>
        <p:spPr>
          <a:xfrm>
            <a:off x="623392" y="836712"/>
            <a:ext cx="2003884" cy="1015663"/>
          </a:xfrm>
          <a:prstGeom prst="rect">
            <a:avLst/>
          </a:prstGeom>
          <a:noFill/>
        </p:spPr>
        <p:txBody>
          <a:bodyPr wrap="square" rtlCol="0">
            <a:spAutoFit/>
          </a:bodyPr>
          <a:lstStyle/>
          <a:p>
            <a:pPr algn="dist"/>
            <a:r>
              <a:rPr lang="zh-CN" altLang="en-US" sz="6000" b="0" dirty="0" smtClean="0">
                <a:solidFill>
                  <a:schemeClr val="bg1"/>
                </a:solidFill>
                <a:latin typeface="微软雅黑" panose="020B0503020204020204" pitchFamily="34" charset="-122"/>
                <a:ea typeface="微软雅黑" panose="020B0503020204020204" pitchFamily="34" charset="-122"/>
              </a:rPr>
              <a:t>目录</a:t>
            </a:r>
            <a:endParaRPr lang="zh-CN" altLang="en-US" sz="6000" b="0" dirty="0">
              <a:solidFill>
                <a:schemeClr val="bg1"/>
              </a:solidFill>
              <a:latin typeface="微软雅黑" panose="020B0503020204020204" pitchFamily="34" charset="-122"/>
              <a:ea typeface="微软雅黑" panose="020B0503020204020204" pitchFamily="34" charset="-122"/>
            </a:endParaRPr>
          </a:p>
        </p:txBody>
      </p:sp>
      <p:sp>
        <p:nvSpPr>
          <p:cNvPr id="55" name="文本框 54"/>
          <p:cNvSpPr txBox="1"/>
          <p:nvPr userDrawn="1"/>
        </p:nvSpPr>
        <p:spPr>
          <a:xfrm>
            <a:off x="830161" y="1852375"/>
            <a:ext cx="1590346" cy="461665"/>
          </a:xfrm>
          <a:prstGeom prst="rect">
            <a:avLst/>
          </a:prstGeom>
          <a:noFill/>
        </p:spPr>
        <p:txBody>
          <a:bodyPr wrap="square" rtlCol="0">
            <a:spAutoFit/>
          </a:bodyPr>
          <a:lstStyle/>
          <a:p>
            <a:pPr algn="dist"/>
            <a:r>
              <a:rPr lang="en-US" altLang="zh-CN" sz="2400" b="0" dirty="0" smtClean="0">
                <a:solidFill>
                  <a:schemeClr val="bg1"/>
                </a:solidFill>
                <a:latin typeface="华文细黑" panose="02010600040101010101" pitchFamily="2" charset="-122"/>
                <a:ea typeface="华文细黑" panose="02010600040101010101" pitchFamily="2" charset="-122"/>
              </a:rPr>
              <a:t>contents</a:t>
            </a:r>
            <a:endParaRPr lang="zh-CN" altLang="en-US" sz="2400" b="0" dirty="0">
              <a:solidFill>
                <a:schemeClr val="bg1"/>
              </a:solidFill>
              <a:latin typeface="华文细黑" panose="02010600040101010101" pitchFamily="2" charset="-122"/>
              <a:ea typeface="华文细黑" panose="02010600040101010101" pitchFamily="2" charset="-122"/>
            </a:endParaRPr>
          </a:p>
        </p:txBody>
      </p:sp>
      <p:sp>
        <p:nvSpPr>
          <p:cNvPr id="56" name="文本占位符 148"/>
          <p:cNvSpPr>
            <a:spLocks noGrp="1"/>
          </p:cNvSpPr>
          <p:nvPr>
            <p:ph type="body" sz="quarter" idx="11" hasCustomPrompt="1"/>
          </p:nvPr>
        </p:nvSpPr>
        <p:spPr>
          <a:xfrm>
            <a:off x="5159896" y="1885469"/>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smtClean="0"/>
              <a:t>PART  01</a:t>
            </a:r>
            <a:endParaRPr lang="zh-CN" altLang="en-US" dirty="0" smtClean="0"/>
          </a:p>
        </p:txBody>
      </p:sp>
      <p:sp>
        <p:nvSpPr>
          <p:cNvPr id="57" name="文本占位符 148"/>
          <p:cNvSpPr>
            <a:spLocks noGrp="1"/>
          </p:cNvSpPr>
          <p:nvPr>
            <p:ph type="body" sz="quarter" idx="12" hasCustomPrompt="1"/>
          </p:nvPr>
        </p:nvSpPr>
        <p:spPr>
          <a:xfrm>
            <a:off x="5159896" y="2650071"/>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smtClean="0"/>
              <a:t>PART  02</a:t>
            </a:r>
            <a:endParaRPr lang="zh-CN" altLang="en-US" dirty="0" smtClean="0"/>
          </a:p>
        </p:txBody>
      </p:sp>
      <p:sp>
        <p:nvSpPr>
          <p:cNvPr id="58" name="文本占位符 148"/>
          <p:cNvSpPr>
            <a:spLocks noGrp="1"/>
          </p:cNvSpPr>
          <p:nvPr>
            <p:ph type="body" sz="quarter" idx="13" hasCustomPrompt="1"/>
          </p:nvPr>
        </p:nvSpPr>
        <p:spPr>
          <a:xfrm>
            <a:off x="5159896" y="3414673"/>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smtClean="0"/>
              <a:t>PART  03</a:t>
            </a:r>
            <a:endParaRPr lang="zh-CN" altLang="en-US" dirty="0" smtClean="0"/>
          </a:p>
        </p:txBody>
      </p:sp>
      <p:sp>
        <p:nvSpPr>
          <p:cNvPr id="59" name="文本占位符 148"/>
          <p:cNvSpPr>
            <a:spLocks noGrp="1"/>
          </p:cNvSpPr>
          <p:nvPr>
            <p:ph type="body" sz="quarter" idx="14" hasCustomPrompt="1"/>
          </p:nvPr>
        </p:nvSpPr>
        <p:spPr>
          <a:xfrm>
            <a:off x="5159896" y="4179275"/>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smtClean="0"/>
              <a:t>PART  04</a:t>
            </a:r>
            <a:endParaRPr lang="zh-CN" altLang="en-US" dirty="0" smtClean="0"/>
          </a:p>
        </p:txBody>
      </p:sp>
      <p:sp>
        <p:nvSpPr>
          <p:cNvPr id="60" name="文本占位符 148"/>
          <p:cNvSpPr>
            <a:spLocks noGrp="1"/>
          </p:cNvSpPr>
          <p:nvPr>
            <p:ph type="body" sz="quarter" idx="15" hasCustomPrompt="1"/>
          </p:nvPr>
        </p:nvSpPr>
        <p:spPr>
          <a:xfrm>
            <a:off x="5159896" y="4943877"/>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smtClean="0"/>
              <a:t>PART  05</a:t>
            </a:r>
            <a:endParaRPr lang="zh-CN" altLang="en-US" dirty="0" smtClean="0"/>
          </a:p>
        </p:txBody>
      </p:sp>
      <p:sp>
        <p:nvSpPr>
          <p:cNvPr id="61" name="文本占位符 148"/>
          <p:cNvSpPr>
            <a:spLocks noGrp="1"/>
          </p:cNvSpPr>
          <p:nvPr>
            <p:ph type="body" sz="quarter" idx="16" hasCustomPrompt="1"/>
          </p:nvPr>
        </p:nvSpPr>
        <p:spPr>
          <a:xfrm>
            <a:off x="5159896" y="5708477"/>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smtClean="0"/>
              <a:t>PART  06</a:t>
            </a:r>
            <a:endParaRPr lang="zh-CN" altLang="en-US" dirty="0" smtClean="0"/>
          </a:p>
        </p:txBody>
      </p:sp>
      <p:cxnSp>
        <p:nvCxnSpPr>
          <p:cNvPr id="16" name="直接连接符 15"/>
          <p:cNvCxnSpPr/>
          <p:nvPr userDrawn="1"/>
        </p:nvCxnSpPr>
        <p:spPr>
          <a:xfrm flipH="1">
            <a:off x="6672064" y="1935872"/>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flipH="1">
            <a:off x="6672064" y="2731007"/>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userDrawn="1"/>
        </p:nvCxnSpPr>
        <p:spPr>
          <a:xfrm flipH="1">
            <a:off x="6672064" y="3485862"/>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userDrawn="1"/>
        </p:nvCxnSpPr>
        <p:spPr>
          <a:xfrm flipH="1">
            <a:off x="6672064" y="4250464"/>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userDrawn="1"/>
        </p:nvCxnSpPr>
        <p:spPr>
          <a:xfrm flipH="1">
            <a:off x="6672064" y="5015066"/>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userDrawn="1"/>
        </p:nvCxnSpPr>
        <p:spPr>
          <a:xfrm flipH="1">
            <a:off x="6672064" y="5805264"/>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sp>
        <p:nvSpPr>
          <p:cNvPr id="67" name="文本占位符 148"/>
          <p:cNvSpPr>
            <a:spLocks noGrp="1"/>
          </p:cNvSpPr>
          <p:nvPr>
            <p:ph type="body" sz="quarter" idx="17" hasCustomPrompt="1"/>
          </p:nvPr>
        </p:nvSpPr>
        <p:spPr>
          <a:xfrm>
            <a:off x="7392144" y="1885469"/>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绪论引言</a:t>
            </a:r>
          </a:p>
        </p:txBody>
      </p:sp>
      <p:sp>
        <p:nvSpPr>
          <p:cNvPr id="68" name="文本占位符 148"/>
          <p:cNvSpPr>
            <a:spLocks noGrp="1"/>
          </p:cNvSpPr>
          <p:nvPr>
            <p:ph type="body" sz="quarter" idx="18" hasCustomPrompt="1"/>
          </p:nvPr>
        </p:nvSpPr>
        <p:spPr>
          <a:xfrm>
            <a:off x="7392144" y="2656557"/>
            <a:ext cx="3168352"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研究思路与方法</a:t>
            </a:r>
          </a:p>
        </p:txBody>
      </p:sp>
      <p:sp>
        <p:nvSpPr>
          <p:cNvPr id="69" name="文本占位符 148"/>
          <p:cNvSpPr>
            <a:spLocks noGrp="1"/>
          </p:cNvSpPr>
          <p:nvPr>
            <p:ph type="body" sz="quarter" idx="19" hasCustomPrompt="1"/>
          </p:nvPr>
        </p:nvSpPr>
        <p:spPr>
          <a:xfrm>
            <a:off x="7392144" y="3411412"/>
            <a:ext cx="3168352"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研究难点</a:t>
            </a:r>
          </a:p>
        </p:txBody>
      </p:sp>
      <p:sp>
        <p:nvSpPr>
          <p:cNvPr id="70" name="文本占位符 148"/>
          <p:cNvSpPr>
            <a:spLocks noGrp="1"/>
          </p:cNvSpPr>
          <p:nvPr>
            <p:ph type="body" sz="quarter" idx="20" hasCustomPrompt="1"/>
          </p:nvPr>
        </p:nvSpPr>
        <p:spPr>
          <a:xfrm>
            <a:off x="7392144" y="4179506"/>
            <a:ext cx="3168352"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研究数据</a:t>
            </a:r>
          </a:p>
        </p:txBody>
      </p:sp>
      <p:sp>
        <p:nvSpPr>
          <p:cNvPr id="71" name="文本占位符 148"/>
          <p:cNvSpPr>
            <a:spLocks noGrp="1"/>
          </p:cNvSpPr>
          <p:nvPr>
            <p:ph type="body" sz="quarter" idx="21" hasCustomPrompt="1"/>
          </p:nvPr>
        </p:nvSpPr>
        <p:spPr>
          <a:xfrm>
            <a:off x="7392144" y="4956676"/>
            <a:ext cx="3168352"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研究应用与成果</a:t>
            </a:r>
          </a:p>
        </p:txBody>
      </p:sp>
      <p:sp>
        <p:nvSpPr>
          <p:cNvPr id="72" name="文本占位符 148"/>
          <p:cNvSpPr>
            <a:spLocks noGrp="1"/>
          </p:cNvSpPr>
          <p:nvPr>
            <p:ph type="body" sz="quarter" idx="22" hasCustomPrompt="1"/>
          </p:nvPr>
        </p:nvSpPr>
        <p:spPr>
          <a:xfrm>
            <a:off x="7392144" y="5709142"/>
            <a:ext cx="3168352"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研究结论</a:t>
            </a:r>
          </a:p>
        </p:txBody>
      </p:sp>
    </p:spTree>
    <p:extLst>
      <p:ext uri="{BB962C8B-B14F-4D97-AF65-F5344CB8AC3E}">
        <p14:creationId xmlns:p14="http://schemas.microsoft.com/office/powerpoint/2010/main" val="3494746977"/>
      </p:ext>
    </p:extLst>
  </p:cSld>
  <p:clrMapOvr>
    <a:masterClrMapping/>
  </p:clrMapOvr>
  <p:extLst mod="1">
    <p:ext uri="{DCECCB84-F9BA-43D5-87BE-67443E8EF086}">
      <p15:sldGuideLst xmlns:p15="http://schemas.microsoft.com/office/powerpoint/2012/main" xmlns="">
        <p15:guide id="1" pos="3840">
          <p15:clr>
            <a:srgbClr val="FBAE40"/>
          </p15:clr>
        </p15:guide>
        <p15:guide id="2" pos="717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内容页3">
    <p:spTree>
      <p:nvGrpSpPr>
        <p:cNvPr id="1" name=""/>
        <p:cNvGrpSpPr/>
        <p:nvPr/>
      </p:nvGrpSpPr>
      <p:grpSpPr>
        <a:xfrm>
          <a:off x="0" y="0"/>
          <a:ext cx="0" cy="0"/>
          <a:chOff x="0" y="0"/>
          <a:chExt cx="0" cy="0"/>
        </a:xfrm>
      </p:grpSpPr>
      <p:sp>
        <p:nvSpPr>
          <p:cNvPr id="3" name="椭圆 2"/>
          <p:cNvSpPr/>
          <p:nvPr userDrawn="1"/>
        </p:nvSpPr>
        <p:spPr>
          <a:xfrm>
            <a:off x="5179328" y="1916832"/>
            <a:ext cx="1800200" cy="1800200"/>
          </a:xfrm>
          <a:prstGeom prst="ellipse">
            <a:avLst/>
          </a:prstGeom>
          <a:noFill/>
          <a:ln w="19050">
            <a:solidFill>
              <a:srgbClr val="2051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占位符 6"/>
          <p:cNvSpPr>
            <a:spLocks noGrp="1"/>
          </p:cNvSpPr>
          <p:nvPr>
            <p:ph type="body" sz="quarter" idx="10" hasCustomPrompt="1"/>
          </p:nvPr>
        </p:nvSpPr>
        <p:spPr>
          <a:xfrm>
            <a:off x="5612203" y="2421509"/>
            <a:ext cx="1044178" cy="1008063"/>
          </a:xfrm>
          <a:prstGeom prst="rect">
            <a:avLst/>
          </a:prstGeom>
        </p:spPr>
        <p:txBody>
          <a:bodyPr/>
          <a:lstStyle>
            <a:lvl1pPr marL="0" indent="0" algn="dist">
              <a:buNone/>
              <a:defRPr sz="6000">
                <a:solidFill>
                  <a:schemeClr val="tx1">
                    <a:lumMod val="85000"/>
                    <a:lumOff val="15000"/>
                  </a:schemeClr>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smtClean="0"/>
              <a:t>01</a:t>
            </a:r>
            <a:endParaRPr lang="zh-CN" altLang="en-US" dirty="0" smtClean="0"/>
          </a:p>
        </p:txBody>
      </p:sp>
      <p:sp>
        <p:nvSpPr>
          <p:cNvPr id="55" name="文本占位符 6"/>
          <p:cNvSpPr>
            <a:spLocks noGrp="1"/>
          </p:cNvSpPr>
          <p:nvPr>
            <p:ph type="body" sz="quarter" idx="11" hasCustomPrompt="1"/>
          </p:nvPr>
        </p:nvSpPr>
        <p:spPr>
          <a:xfrm>
            <a:off x="5124013" y="3890952"/>
            <a:ext cx="1891640" cy="496824"/>
          </a:xfrm>
          <a:prstGeom prst="rect">
            <a:avLst/>
          </a:prstGeom>
        </p:spPr>
        <p:txBody>
          <a:bodyPr/>
          <a:lstStyle>
            <a:lvl1pPr marL="0" indent="0" algn="ctr">
              <a:buNone/>
              <a:defRPr sz="2400"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smtClean="0"/>
              <a:t>PART ONE</a:t>
            </a:r>
            <a:endParaRPr lang="zh-CN" altLang="en-US" dirty="0" smtClean="0"/>
          </a:p>
        </p:txBody>
      </p:sp>
      <p:sp>
        <p:nvSpPr>
          <p:cNvPr id="56" name="文本占位符 6"/>
          <p:cNvSpPr>
            <a:spLocks noGrp="1"/>
          </p:cNvSpPr>
          <p:nvPr>
            <p:ph type="body" sz="quarter" idx="12" hasCustomPrompt="1"/>
          </p:nvPr>
        </p:nvSpPr>
        <p:spPr>
          <a:xfrm>
            <a:off x="3503712" y="4372336"/>
            <a:ext cx="5195640" cy="496824"/>
          </a:xfrm>
          <a:prstGeom prst="rect">
            <a:avLst/>
          </a:prstGeom>
        </p:spPr>
        <p:txBody>
          <a:bodyPr/>
          <a:lstStyle>
            <a:lvl1pPr marL="0" indent="0" algn="ctr">
              <a:buNone/>
              <a:defRPr sz="4000" baseline="0">
                <a:solidFill>
                  <a:srgbClr val="20517C"/>
                </a:solidFill>
                <a:latin typeface="微软雅黑" panose="020B0503020204020204" pitchFamily="34" charset="-122"/>
                <a:ea typeface="微软雅黑" panose="020B0503020204020204"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绪论引言</a:t>
            </a:r>
          </a:p>
        </p:txBody>
      </p:sp>
      <p:sp>
        <p:nvSpPr>
          <p:cNvPr id="57" name="矩形 56"/>
          <p:cNvSpPr/>
          <p:nvPr userDrawn="1"/>
        </p:nvSpPr>
        <p:spPr>
          <a:xfrm>
            <a:off x="-24680" y="0"/>
            <a:ext cx="12216680" cy="1268760"/>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userDrawn="1"/>
        </p:nvSpPr>
        <p:spPr>
          <a:xfrm>
            <a:off x="-24680" y="5661248"/>
            <a:ext cx="12216680" cy="1195648"/>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45269805"/>
      </p:ext>
    </p:extLst>
  </p:cSld>
  <p:clrMapOvr>
    <a:masterClrMapping/>
  </p:clrMapOvr>
  <p:extLst mod="1">
    <p:ext uri="{DCECCB84-F9BA-43D5-87BE-67443E8EF086}">
      <p15:sldGuideLst xmlns:p15="http://schemas.microsoft.com/office/powerpoint/2012/main" xmlns="">
        <p15:guide id="1" pos="3840">
          <p15:clr>
            <a:srgbClr val="FBAE40"/>
          </p15:clr>
        </p15:guide>
        <p15:guide id="2" pos="717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内容页3">
    <p:spTree>
      <p:nvGrpSpPr>
        <p:cNvPr id="1" name=""/>
        <p:cNvGrpSpPr/>
        <p:nvPr/>
      </p:nvGrpSpPr>
      <p:grpSpPr>
        <a:xfrm>
          <a:off x="0" y="0"/>
          <a:ext cx="0" cy="0"/>
          <a:chOff x="0" y="0"/>
          <a:chExt cx="0" cy="0"/>
        </a:xfrm>
      </p:grpSpPr>
      <p:sp>
        <p:nvSpPr>
          <p:cNvPr id="60" name="矩形 59"/>
          <p:cNvSpPr/>
          <p:nvPr userDrawn="1"/>
        </p:nvSpPr>
        <p:spPr>
          <a:xfrm>
            <a:off x="-24680" y="0"/>
            <a:ext cx="12216680" cy="1124744"/>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占位符 6"/>
          <p:cNvSpPr>
            <a:spLocks noGrp="1"/>
          </p:cNvSpPr>
          <p:nvPr>
            <p:ph type="body" sz="quarter" idx="10" hasCustomPrompt="1"/>
          </p:nvPr>
        </p:nvSpPr>
        <p:spPr>
          <a:xfrm>
            <a:off x="459944" y="278936"/>
            <a:ext cx="864096" cy="1008063"/>
          </a:xfrm>
          <a:prstGeom prst="rect">
            <a:avLst/>
          </a:prstGeom>
        </p:spPr>
        <p:txBody>
          <a:bodyPr/>
          <a:lstStyle>
            <a:lvl1pPr marL="0" indent="0" algn="dist">
              <a:buNone/>
              <a:defRPr sz="4800" b="1">
                <a:solidFill>
                  <a:schemeClr val="bg1"/>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smtClean="0"/>
              <a:t>01</a:t>
            </a:r>
            <a:endParaRPr lang="zh-CN" altLang="en-US" dirty="0" smtClean="0"/>
          </a:p>
        </p:txBody>
      </p:sp>
      <p:sp>
        <p:nvSpPr>
          <p:cNvPr id="63" name="文本占位符 6"/>
          <p:cNvSpPr>
            <a:spLocks noGrp="1"/>
          </p:cNvSpPr>
          <p:nvPr>
            <p:ph type="body" sz="quarter" idx="12" hasCustomPrompt="1"/>
          </p:nvPr>
        </p:nvSpPr>
        <p:spPr>
          <a:xfrm>
            <a:off x="1437592" y="348250"/>
            <a:ext cx="4586400" cy="496824"/>
          </a:xfrm>
          <a:prstGeom prst="rect">
            <a:avLst/>
          </a:prstGeom>
        </p:spPr>
        <p:txBody>
          <a:bodyPr/>
          <a:lstStyle>
            <a:lvl1pPr marL="0" indent="0" algn="l">
              <a:buNone/>
              <a:defRPr sz="4000" baseline="0">
                <a:solidFill>
                  <a:schemeClr val="bg1"/>
                </a:solidFill>
                <a:latin typeface="微软雅黑" panose="020B0503020204020204" pitchFamily="34" charset="-122"/>
                <a:ea typeface="微软雅黑" panose="020B0503020204020204"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绪论引言</a:t>
            </a:r>
          </a:p>
        </p:txBody>
      </p:sp>
      <p:cxnSp>
        <p:nvCxnSpPr>
          <p:cNvPr id="64" name="直接连接符 63"/>
          <p:cNvCxnSpPr/>
          <p:nvPr userDrawn="1"/>
        </p:nvCxnSpPr>
        <p:spPr>
          <a:xfrm flipH="1">
            <a:off x="1102301" y="407372"/>
            <a:ext cx="307464" cy="4849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952172"/>
      </p:ext>
    </p:extLst>
  </p:cSld>
  <p:clrMapOvr>
    <a:masterClrMapping/>
  </p:clrMapOvr>
  <p:extLst mod="1">
    <p:ext uri="{DCECCB84-F9BA-43D5-87BE-67443E8EF086}">
      <p15:sldGuideLst xmlns:p15="http://schemas.microsoft.com/office/powerpoint/2012/main" xmlns="">
        <p15:guide id="1" pos="3840">
          <p15:clr>
            <a:srgbClr val="FBAE40"/>
          </p15:clr>
        </p15:guide>
        <p15:guide id="2" pos="717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内容页3">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0527688"/>
      </p:ext>
    </p:extLst>
  </p:cSld>
  <p:clrMapOvr>
    <a:masterClrMapping/>
  </p:clrMapOvr>
  <p:extLst mod="1">
    <p:ext uri="{DCECCB84-F9BA-43D5-87BE-67443E8EF086}">
      <p15:sldGuideLst xmlns:p15="http://schemas.microsoft.com/office/powerpoint/2012/main" xmlns="">
        <p15:guide id="1" pos="3840">
          <p15:clr>
            <a:srgbClr val="FBAE40"/>
          </p15:clr>
        </p15:guide>
        <p15:guide id="2" pos="717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内容页3">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5763562"/>
      </p:ext>
    </p:extLst>
  </p:cSld>
  <p:clrMapOvr>
    <a:masterClrMapping/>
  </p:clrMapOvr>
  <p:extLst mod="1">
    <p:ext uri="{DCECCB84-F9BA-43D5-87BE-67443E8EF086}">
      <p15:sldGuideLst xmlns:p15="http://schemas.microsoft.com/office/powerpoint/2012/main" xmlns="">
        <p15:guide id="1" pos="3840">
          <p15:clr>
            <a:srgbClr val="FBAE40"/>
          </p15:clr>
        </p15:guide>
        <p15:guide id="2" pos="717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490062"/>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tags" Target="../tags/tag47.xml"/><Relationship Id="rId13" Type="http://schemas.openxmlformats.org/officeDocument/2006/relationships/tags" Target="../tags/tag52.xml"/><Relationship Id="rId18" Type="http://schemas.openxmlformats.org/officeDocument/2006/relationships/tags" Target="../tags/tag57.xml"/><Relationship Id="rId3" Type="http://schemas.openxmlformats.org/officeDocument/2006/relationships/tags" Target="../tags/tag42.xml"/><Relationship Id="rId21" Type="http://schemas.openxmlformats.org/officeDocument/2006/relationships/tags" Target="../tags/tag60.xml"/><Relationship Id="rId7" Type="http://schemas.openxmlformats.org/officeDocument/2006/relationships/tags" Target="../tags/tag46.xml"/><Relationship Id="rId12" Type="http://schemas.openxmlformats.org/officeDocument/2006/relationships/tags" Target="../tags/tag51.xml"/><Relationship Id="rId17" Type="http://schemas.openxmlformats.org/officeDocument/2006/relationships/tags" Target="../tags/tag56.xml"/><Relationship Id="rId2" Type="http://schemas.openxmlformats.org/officeDocument/2006/relationships/tags" Target="../tags/tag41.xml"/><Relationship Id="rId16" Type="http://schemas.openxmlformats.org/officeDocument/2006/relationships/tags" Target="../tags/tag55.xml"/><Relationship Id="rId20" Type="http://schemas.openxmlformats.org/officeDocument/2006/relationships/tags" Target="../tags/tag59.xml"/><Relationship Id="rId1" Type="http://schemas.openxmlformats.org/officeDocument/2006/relationships/tags" Target="../tags/tag40.xml"/><Relationship Id="rId6" Type="http://schemas.openxmlformats.org/officeDocument/2006/relationships/tags" Target="../tags/tag45.xml"/><Relationship Id="rId11" Type="http://schemas.openxmlformats.org/officeDocument/2006/relationships/tags" Target="../tags/tag50.xml"/><Relationship Id="rId5" Type="http://schemas.openxmlformats.org/officeDocument/2006/relationships/tags" Target="../tags/tag44.xml"/><Relationship Id="rId15" Type="http://schemas.openxmlformats.org/officeDocument/2006/relationships/tags" Target="../tags/tag54.xml"/><Relationship Id="rId10" Type="http://schemas.openxmlformats.org/officeDocument/2006/relationships/tags" Target="../tags/tag49.xml"/><Relationship Id="rId19" Type="http://schemas.openxmlformats.org/officeDocument/2006/relationships/tags" Target="../tags/tag58.xml"/><Relationship Id="rId4" Type="http://schemas.openxmlformats.org/officeDocument/2006/relationships/tags" Target="../tags/tag43.xml"/><Relationship Id="rId9" Type="http://schemas.openxmlformats.org/officeDocument/2006/relationships/tags" Target="../tags/tag48.xml"/><Relationship Id="rId14" Type="http://schemas.openxmlformats.org/officeDocument/2006/relationships/tags" Target="../tags/tag53.xml"/><Relationship Id="rId22"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tags" Target="../tags/tag68.xml"/><Relationship Id="rId3" Type="http://schemas.openxmlformats.org/officeDocument/2006/relationships/tags" Target="../tags/tag63.xml"/><Relationship Id="rId7" Type="http://schemas.openxmlformats.org/officeDocument/2006/relationships/tags" Target="../tags/tag67.xml"/><Relationship Id="rId2" Type="http://schemas.openxmlformats.org/officeDocument/2006/relationships/tags" Target="../tags/tag62.xml"/><Relationship Id="rId1" Type="http://schemas.openxmlformats.org/officeDocument/2006/relationships/tags" Target="../tags/tag61.xml"/><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9"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slideLayout" Target="../slideLayouts/slideLayout4.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8" Type="http://schemas.openxmlformats.org/officeDocument/2006/relationships/slideLayout" Target="../slideLayouts/slideLayout4.xml"/><Relationship Id="rId3" Type="http://schemas.openxmlformats.org/officeDocument/2006/relationships/tags" Target="../tags/tag71.xml"/><Relationship Id="rId7" Type="http://schemas.openxmlformats.org/officeDocument/2006/relationships/tags" Target="../tags/tag75.xml"/><Relationship Id="rId2" Type="http://schemas.openxmlformats.org/officeDocument/2006/relationships/tags" Target="../tags/tag70.xml"/><Relationship Id="rId1" Type="http://schemas.openxmlformats.org/officeDocument/2006/relationships/tags" Target="../tags/tag69.xml"/><Relationship Id="rId6" Type="http://schemas.openxmlformats.org/officeDocument/2006/relationships/tags" Target="../tags/tag74.xml"/><Relationship Id="rId5" Type="http://schemas.openxmlformats.org/officeDocument/2006/relationships/tags" Target="../tags/tag73.xml"/><Relationship Id="rId4" Type="http://schemas.openxmlformats.org/officeDocument/2006/relationships/tags" Target="../tags/tag7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hyperlink" Target="http://search.dangdang.com/?key2=McConnell&amp;medium=01&amp;category_path=01.00.00.00.00.00" TargetMode="External"/><Relationship Id="rId2" Type="http://schemas.openxmlformats.org/officeDocument/2006/relationships/hyperlink" Target="http://search.dangdang.com/?key2=Steve&amp;medium=01&amp;category_path=01.00.00.00.00.00" TargetMode="Externa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77.xml"/><Relationship Id="rId1" Type="http://schemas.openxmlformats.org/officeDocument/2006/relationships/tags" Target="../tags/tag76.xml"/></Relationships>
</file>

<file path=ppt/slides/_rels/slide4.xml.rels><?xml version="1.0" encoding="UTF-8" standalone="yes"?>
<Relationships xmlns="http://schemas.openxmlformats.org/package/2006/relationships"><Relationship Id="rId8" Type="http://schemas.openxmlformats.org/officeDocument/2006/relationships/tags" Target="../tags/tag14.xml"/><Relationship Id="rId3" Type="http://schemas.openxmlformats.org/officeDocument/2006/relationships/tags" Target="../tags/tag9.xml"/><Relationship Id="rId7" Type="http://schemas.openxmlformats.org/officeDocument/2006/relationships/tags" Target="../tags/tag13.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tags" Target="../tags/tag12.xml"/><Relationship Id="rId5" Type="http://schemas.openxmlformats.org/officeDocument/2006/relationships/tags" Target="../tags/tag11.xml"/><Relationship Id="rId10" Type="http://schemas.openxmlformats.org/officeDocument/2006/relationships/slideLayout" Target="../slideLayouts/slideLayout4.xml"/><Relationship Id="rId4" Type="http://schemas.openxmlformats.org/officeDocument/2006/relationships/tags" Target="../tags/tag10.xml"/><Relationship Id="rId9" Type="http://schemas.openxmlformats.org/officeDocument/2006/relationships/tags" Target="../tags/tag15.xml"/></Relationships>
</file>

<file path=ppt/slides/_rels/slide5.xml.rels><?xml version="1.0" encoding="UTF-8" standalone="yes"?>
<Relationships xmlns="http://schemas.openxmlformats.org/package/2006/relationships"><Relationship Id="rId8" Type="http://schemas.openxmlformats.org/officeDocument/2006/relationships/tags" Target="../tags/tag23.xml"/><Relationship Id="rId3" Type="http://schemas.openxmlformats.org/officeDocument/2006/relationships/tags" Target="../tags/tag18.xml"/><Relationship Id="rId7" Type="http://schemas.openxmlformats.org/officeDocument/2006/relationships/tags" Target="../tags/tag22.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tags" Target="../tags/tag21.xml"/><Relationship Id="rId11" Type="http://schemas.openxmlformats.org/officeDocument/2006/relationships/slideLayout" Target="../slideLayouts/slideLayout4.xml"/><Relationship Id="rId5" Type="http://schemas.openxmlformats.org/officeDocument/2006/relationships/tags" Target="../tags/tag20.xml"/><Relationship Id="rId10" Type="http://schemas.openxmlformats.org/officeDocument/2006/relationships/tags" Target="../tags/tag25.xml"/><Relationship Id="rId4" Type="http://schemas.openxmlformats.org/officeDocument/2006/relationships/tags" Target="../tags/tag19.xml"/><Relationship Id="rId9" Type="http://schemas.openxmlformats.org/officeDocument/2006/relationships/tags" Target="../tags/tag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tags" Target="../tags/tag33.xml"/><Relationship Id="rId3" Type="http://schemas.openxmlformats.org/officeDocument/2006/relationships/tags" Target="../tags/tag28.xml"/><Relationship Id="rId7" Type="http://schemas.openxmlformats.org/officeDocument/2006/relationships/tags" Target="../tags/tag32.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11" Type="http://schemas.openxmlformats.org/officeDocument/2006/relationships/slideLayout" Target="../slideLayouts/slideLayout4.xml"/><Relationship Id="rId5" Type="http://schemas.openxmlformats.org/officeDocument/2006/relationships/tags" Target="../tags/tag30.xml"/><Relationship Id="rId10" Type="http://schemas.openxmlformats.org/officeDocument/2006/relationships/tags" Target="../tags/tag35.xml"/><Relationship Id="rId4" Type="http://schemas.openxmlformats.org/officeDocument/2006/relationships/tags" Target="../tags/tag29.xml"/><Relationship Id="rId9" Type="http://schemas.openxmlformats.org/officeDocument/2006/relationships/tags" Target="../tags/tag34.xml"/></Relationships>
</file>

<file path=ppt/slides/_rels/slide8.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Layout" Target="../slideLayouts/slideLayout4.xml"/><Relationship Id="rId4" Type="http://schemas.openxmlformats.org/officeDocument/2006/relationships/tags" Target="../tags/tag3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5159896" y="1124744"/>
            <a:ext cx="2232248" cy="503237"/>
          </a:xfrm>
        </p:spPr>
        <p:txBody>
          <a:bodyPr/>
          <a:lstStyle/>
          <a:p>
            <a:r>
              <a:rPr lang="en-US" altLang="zh-CN" dirty="0" smtClean="0"/>
              <a:t>PART  01</a:t>
            </a:r>
            <a:endParaRPr lang="zh-CN" altLang="en-US" dirty="0"/>
          </a:p>
        </p:txBody>
      </p:sp>
      <p:sp>
        <p:nvSpPr>
          <p:cNvPr id="3" name="文本占位符 2"/>
          <p:cNvSpPr>
            <a:spLocks noGrp="1"/>
          </p:cNvSpPr>
          <p:nvPr>
            <p:ph type="body" sz="quarter" idx="12"/>
          </p:nvPr>
        </p:nvSpPr>
        <p:spPr>
          <a:xfrm>
            <a:off x="5159896" y="1889346"/>
            <a:ext cx="2232248" cy="503237"/>
          </a:xfrm>
        </p:spPr>
        <p:txBody>
          <a:bodyPr/>
          <a:lstStyle/>
          <a:p>
            <a:r>
              <a:rPr lang="en-US" altLang="zh-CN" dirty="0"/>
              <a:t>PART  </a:t>
            </a:r>
            <a:r>
              <a:rPr lang="en-US" altLang="zh-CN" dirty="0" smtClean="0"/>
              <a:t>02</a:t>
            </a:r>
            <a:endParaRPr lang="zh-CN" altLang="en-US" dirty="0"/>
          </a:p>
        </p:txBody>
      </p:sp>
      <p:sp>
        <p:nvSpPr>
          <p:cNvPr id="4" name="文本占位符 3"/>
          <p:cNvSpPr>
            <a:spLocks noGrp="1"/>
          </p:cNvSpPr>
          <p:nvPr>
            <p:ph type="body" sz="quarter" idx="13"/>
          </p:nvPr>
        </p:nvSpPr>
        <p:spPr>
          <a:xfrm>
            <a:off x="5159896" y="2653948"/>
            <a:ext cx="2232248" cy="503237"/>
          </a:xfrm>
        </p:spPr>
        <p:txBody>
          <a:bodyPr/>
          <a:lstStyle/>
          <a:p>
            <a:r>
              <a:rPr lang="en-US" altLang="zh-CN" dirty="0"/>
              <a:t>PART  </a:t>
            </a:r>
            <a:r>
              <a:rPr lang="en-US" altLang="zh-CN" dirty="0" smtClean="0"/>
              <a:t>03</a:t>
            </a:r>
            <a:endParaRPr lang="zh-CN" altLang="en-US" dirty="0"/>
          </a:p>
          <a:p>
            <a:endParaRPr lang="zh-CN" altLang="en-US" dirty="0"/>
          </a:p>
        </p:txBody>
      </p:sp>
      <p:sp>
        <p:nvSpPr>
          <p:cNvPr id="5" name="文本占位符 4"/>
          <p:cNvSpPr>
            <a:spLocks noGrp="1"/>
          </p:cNvSpPr>
          <p:nvPr>
            <p:ph type="body" sz="quarter" idx="14"/>
          </p:nvPr>
        </p:nvSpPr>
        <p:spPr>
          <a:xfrm>
            <a:off x="5159896" y="3418550"/>
            <a:ext cx="2232248" cy="503237"/>
          </a:xfrm>
        </p:spPr>
        <p:txBody>
          <a:bodyPr/>
          <a:lstStyle/>
          <a:p>
            <a:r>
              <a:rPr lang="en-US" altLang="zh-CN" dirty="0"/>
              <a:t>PART  </a:t>
            </a:r>
            <a:r>
              <a:rPr lang="en-US" altLang="zh-CN" dirty="0" smtClean="0"/>
              <a:t>04</a:t>
            </a:r>
            <a:endParaRPr lang="zh-CN" altLang="en-US" dirty="0"/>
          </a:p>
          <a:p>
            <a:endParaRPr lang="zh-CN" altLang="en-US" dirty="0"/>
          </a:p>
        </p:txBody>
      </p:sp>
      <p:sp>
        <p:nvSpPr>
          <p:cNvPr id="6" name="文本占位符 5"/>
          <p:cNvSpPr>
            <a:spLocks noGrp="1"/>
          </p:cNvSpPr>
          <p:nvPr>
            <p:ph type="body" sz="quarter" idx="15"/>
          </p:nvPr>
        </p:nvSpPr>
        <p:spPr>
          <a:xfrm>
            <a:off x="5159896" y="4183152"/>
            <a:ext cx="2232248" cy="503237"/>
          </a:xfrm>
        </p:spPr>
        <p:txBody>
          <a:bodyPr/>
          <a:lstStyle/>
          <a:p>
            <a:r>
              <a:rPr lang="en-US" altLang="zh-CN" dirty="0"/>
              <a:t>PART  </a:t>
            </a:r>
            <a:r>
              <a:rPr lang="en-US" altLang="zh-CN" dirty="0" smtClean="0"/>
              <a:t>05</a:t>
            </a:r>
            <a:endParaRPr lang="zh-CN" altLang="en-US" dirty="0"/>
          </a:p>
          <a:p>
            <a:endParaRPr lang="zh-CN" altLang="en-US" dirty="0"/>
          </a:p>
        </p:txBody>
      </p:sp>
      <p:sp>
        <p:nvSpPr>
          <p:cNvPr id="7" name="文本占位符 6"/>
          <p:cNvSpPr>
            <a:spLocks noGrp="1"/>
          </p:cNvSpPr>
          <p:nvPr>
            <p:ph type="body" sz="quarter" idx="16"/>
          </p:nvPr>
        </p:nvSpPr>
        <p:spPr>
          <a:xfrm>
            <a:off x="5159896" y="4947752"/>
            <a:ext cx="2232248" cy="503237"/>
          </a:xfrm>
        </p:spPr>
        <p:txBody>
          <a:bodyPr/>
          <a:lstStyle/>
          <a:p>
            <a:r>
              <a:rPr lang="en-US" altLang="zh-CN" dirty="0"/>
              <a:t>PART  </a:t>
            </a:r>
            <a:r>
              <a:rPr lang="en-US" altLang="zh-CN" dirty="0" smtClean="0"/>
              <a:t>06</a:t>
            </a:r>
            <a:endParaRPr lang="zh-CN" altLang="en-US" dirty="0"/>
          </a:p>
        </p:txBody>
      </p:sp>
      <p:sp>
        <p:nvSpPr>
          <p:cNvPr id="8" name="文本占位符 7"/>
          <p:cNvSpPr>
            <a:spLocks noGrp="1"/>
          </p:cNvSpPr>
          <p:nvPr>
            <p:ph type="body" sz="quarter" idx="17"/>
          </p:nvPr>
        </p:nvSpPr>
        <p:spPr>
          <a:xfrm>
            <a:off x="7392144" y="1124744"/>
            <a:ext cx="3240360" cy="535419"/>
          </a:xfrm>
        </p:spPr>
        <p:txBody>
          <a:bodyPr/>
          <a:lstStyle/>
          <a:p>
            <a:r>
              <a:rPr lang="zh-CN" altLang="en-US" dirty="0"/>
              <a:t>选题背景及意义</a:t>
            </a:r>
          </a:p>
        </p:txBody>
      </p:sp>
      <p:sp>
        <p:nvSpPr>
          <p:cNvPr id="9" name="文本占位符 8"/>
          <p:cNvSpPr>
            <a:spLocks noGrp="1"/>
          </p:cNvSpPr>
          <p:nvPr>
            <p:ph type="body" sz="quarter" idx="18"/>
          </p:nvPr>
        </p:nvSpPr>
        <p:spPr>
          <a:xfrm>
            <a:off x="7392144" y="1895832"/>
            <a:ext cx="3168352" cy="503237"/>
          </a:xfrm>
        </p:spPr>
        <p:txBody>
          <a:bodyPr/>
          <a:lstStyle/>
          <a:p>
            <a:r>
              <a:rPr lang="zh-CN" altLang="en-US" dirty="0"/>
              <a:t>开发核心技术</a:t>
            </a:r>
          </a:p>
        </p:txBody>
      </p:sp>
      <p:sp>
        <p:nvSpPr>
          <p:cNvPr id="10" name="文本占位符 9"/>
          <p:cNvSpPr>
            <a:spLocks noGrp="1"/>
          </p:cNvSpPr>
          <p:nvPr>
            <p:ph type="body" sz="quarter" idx="19"/>
          </p:nvPr>
        </p:nvSpPr>
        <p:spPr>
          <a:xfrm>
            <a:off x="7392144" y="2650687"/>
            <a:ext cx="3168352" cy="503237"/>
          </a:xfrm>
        </p:spPr>
        <p:txBody>
          <a:bodyPr/>
          <a:lstStyle/>
          <a:p>
            <a:r>
              <a:rPr lang="zh-CN" altLang="en-US" dirty="0"/>
              <a:t>系统功能特点</a:t>
            </a:r>
          </a:p>
        </p:txBody>
      </p:sp>
      <p:sp>
        <p:nvSpPr>
          <p:cNvPr id="11" name="文本占位符 10"/>
          <p:cNvSpPr>
            <a:spLocks noGrp="1"/>
          </p:cNvSpPr>
          <p:nvPr>
            <p:ph type="body" sz="quarter" idx="20"/>
          </p:nvPr>
        </p:nvSpPr>
        <p:spPr>
          <a:xfrm>
            <a:off x="7392144" y="3418781"/>
            <a:ext cx="3168352" cy="503237"/>
          </a:xfrm>
        </p:spPr>
        <p:txBody>
          <a:bodyPr/>
          <a:lstStyle/>
          <a:p>
            <a:r>
              <a:rPr lang="zh-CN" altLang="en-US" dirty="0"/>
              <a:t>系统分析与设计</a:t>
            </a:r>
          </a:p>
        </p:txBody>
      </p:sp>
      <p:sp>
        <p:nvSpPr>
          <p:cNvPr id="12" name="文本占位符 11"/>
          <p:cNvSpPr>
            <a:spLocks noGrp="1"/>
          </p:cNvSpPr>
          <p:nvPr>
            <p:ph type="body" sz="quarter" idx="21"/>
          </p:nvPr>
        </p:nvSpPr>
        <p:spPr>
          <a:xfrm>
            <a:off x="7392144" y="4195951"/>
            <a:ext cx="3168352" cy="503237"/>
          </a:xfrm>
        </p:spPr>
        <p:txBody>
          <a:bodyPr/>
          <a:lstStyle/>
          <a:p>
            <a:r>
              <a:rPr lang="zh-CN" altLang="en-US" dirty="0"/>
              <a:t>系统实现与演示</a:t>
            </a:r>
          </a:p>
        </p:txBody>
      </p:sp>
      <p:sp>
        <p:nvSpPr>
          <p:cNvPr id="13" name="文本占位符 12"/>
          <p:cNvSpPr>
            <a:spLocks noGrp="1"/>
          </p:cNvSpPr>
          <p:nvPr>
            <p:ph type="body" sz="quarter" idx="22"/>
          </p:nvPr>
        </p:nvSpPr>
        <p:spPr>
          <a:xfrm>
            <a:off x="7392144" y="4948417"/>
            <a:ext cx="3168352" cy="503237"/>
          </a:xfrm>
        </p:spPr>
        <p:txBody>
          <a:bodyPr/>
          <a:lstStyle/>
          <a:p>
            <a:r>
              <a:rPr lang="zh-CN" altLang="en-US" dirty="0" smtClean="0"/>
              <a:t>总结致谢</a:t>
            </a:r>
            <a:endParaRPr lang="zh-CN" altLang="en-US" dirty="0"/>
          </a:p>
        </p:txBody>
      </p:sp>
      <p:sp>
        <p:nvSpPr>
          <p:cNvPr id="15" name="文本占位符 12"/>
          <p:cNvSpPr txBox="1">
            <a:spLocks/>
          </p:cNvSpPr>
          <p:nvPr/>
        </p:nvSpPr>
        <p:spPr>
          <a:xfrm>
            <a:off x="7392144" y="5733256"/>
            <a:ext cx="3168352" cy="50323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3200" b="1" kern="1200" baseline="0">
                <a:solidFill>
                  <a:srgbClr val="20517C"/>
                </a:solidFill>
                <a:latin typeface="华文细黑" panose="02010600040101010101" pitchFamily="2" charset="-122"/>
                <a:ea typeface="华文细黑" panose="02010600040101010101" pitchFamily="2"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smtClean="0"/>
              <a:t>参考文献</a:t>
            </a:r>
            <a:endParaRPr lang="zh-CN" altLang="en-US" dirty="0"/>
          </a:p>
        </p:txBody>
      </p:sp>
      <p:sp>
        <p:nvSpPr>
          <p:cNvPr id="16" name="矩形 15"/>
          <p:cNvSpPr/>
          <p:nvPr/>
        </p:nvSpPr>
        <p:spPr>
          <a:xfrm>
            <a:off x="5159896" y="5733256"/>
            <a:ext cx="1814920" cy="584775"/>
          </a:xfrm>
          <a:prstGeom prst="rect">
            <a:avLst/>
          </a:prstGeom>
        </p:spPr>
        <p:txBody>
          <a:bodyPr wrap="none">
            <a:spAutoFit/>
          </a:bodyPr>
          <a:lstStyle/>
          <a:p>
            <a:r>
              <a:rPr lang="en-US" altLang="zh-CN" sz="3200" b="1" dirty="0"/>
              <a:t>PART  07</a:t>
            </a:r>
            <a:endParaRPr lang="zh-CN" altLang="en-US" sz="3200" b="1" dirty="0"/>
          </a:p>
        </p:txBody>
      </p:sp>
      <p:cxnSp>
        <p:nvCxnSpPr>
          <p:cNvPr id="18" name="直接连接符 17"/>
          <p:cNvCxnSpPr/>
          <p:nvPr/>
        </p:nvCxnSpPr>
        <p:spPr>
          <a:xfrm flipH="1">
            <a:off x="6528048" y="1340768"/>
            <a:ext cx="446768" cy="36004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48767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Ⅰ</a:t>
            </a:r>
            <a:endParaRPr lang="zh-CN" altLang="en-US" dirty="0"/>
          </a:p>
        </p:txBody>
      </p:sp>
      <p:sp>
        <p:nvSpPr>
          <p:cNvPr id="3" name="文本占位符 2"/>
          <p:cNvSpPr>
            <a:spLocks noGrp="1"/>
          </p:cNvSpPr>
          <p:nvPr>
            <p:ph type="body" sz="quarter" idx="12"/>
          </p:nvPr>
        </p:nvSpPr>
        <p:spPr/>
        <p:txBody>
          <a:bodyPr/>
          <a:lstStyle/>
          <a:p>
            <a:r>
              <a:rPr lang="zh-CN" altLang="en-US" dirty="0"/>
              <a:t>系统主要功能</a:t>
            </a:r>
          </a:p>
        </p:txBody>
      </p:sp>
      <p:sp>
        <p:nvSpPr>
          <p:cNvPr id="32" name="MH_Other_1"/>
          <p:cNvSpPr>
            <a:spLocks/>
          </p:cNvSpPr>
          <p:nvPr>
            <p:custDataLst>
              <p:tags r:id="rId1"/>
            </p:custDataLst>
          </p:nvPr>
        </p:nvSpPr>
        <p:spPr bwMode="auto">
          <a:xfrm>
            <a:off x="1694359" y="2462975"/>
            <a:ext cx="421535" cy="426235"/>
          </a:xfrm>
          <a:custGeom>
            <a:avLst/>
            <a:gdLst>
              <a:gd name="T0" fmla="*/ 2147483646 w 30"/>
              <a:gd name="T1" fmla="*/ 2147483646 h 30"/>
              <a:gd name="T2" fmla="*/ 2147483646 w 30"/>
              <a:gd name="T3" fmla="*/ 2147483646 h 30"/>
              <a:gd name="T4" fmla="*/ 2147483646 w 30"/>
              <a:gd name="T5" fmla="*/ 2147483646 h 30"/>
              <a:gd name="T6" fmla="*/ 0 w 30"/>
              <a:gd name="T7" fmla="*/ 2147483646 h 30"/>
              <a:gd name="T8" fmla="*/ 0 w 30"/>
              <a:gd name="T9" fmla="*/ 2147483646 h 30"/>
              <a:gd name="T10" fmla="*/ 2147483646 w 30"/>
              <a:gd name="T11" fmla="*/ 0 h 30"/>
              <a:gd name="T12" fmla="*/ 2147483646 w 30"/>
              <a:gd name="T13" fmla="*/ 0 h 30"/>
              <a:gd name="T14" fmla="*/ 2147483646 w 30"/>
              <a:gd name="T15" fmla="*/ 2147483646 h 30"/>
              <a:gd name="T16" fmla="*/ 2147483646 w 30"/>
              <a:gd name="T17" fmla="*/ 2147483646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0" h="30">
                <a:moveTo>
                  <a:pt x="30" y="27"/>
                </a:moveTo>
                <a:cubicBezTo>
                  <a:pt x="30" y="28"/>
                  <a:pt x="28" y="30"/>
                  <a:pt x="26" y="30"/>
                </a:cubicBezTo>
                <a:cubicBezTo>
                  <a:pt x="3" y="30"/>
                  <a:pt x="3" y="30"/>
                  <a:pt x="3" y="30"/>
                </a:cubicBezTo>
                <a:cubicBezTo>
                  <a:pt x="1" y="30"/>
                  <a:pt x="0" y="28"/>
                  <a:pt x="0" y="27"/>
                </a:cubicBezTo>
                <a:cubicBezTo>
                  <a:pt x="0" y="3"/>
                  <a:pt x="0" y="3"/>
                  <a:pt x="0" y="3"/>
                </a:cubicBezTo>
                <a:cubicBezTo>
                  <a:pt x="0" y="2"/>
                  <a:pt x="1" y="0"/>
                  <a:pt x="3" y="0"/>
                </a:cubicBezTo>
                <a:cubicBezTo>
                  <a:pt x="26" y="0"/>
                  <a:pt x="26" y="0"/>
                  <a:pt x="26" y="0"/>
                </a:cubicBezTo>
                <a:cubicBezTo>
                  <a:pt x="28" y="0"/>
                  <a:pt x="30" y="2"/>
                  <a:pt x="30" y="3"/>
                </a:cubicBezTo>
                <a:cubicBezTo>
                  <a:pt x="30" y="27"/>
                  <a:pt x="30" y="27"/>
                  <a:pt x="30" y="27"/>
                </a:cubicBezTo>
              </a:path>
            </a:pathLst>
          </a:custGeom>
          <a:solidFill>
            <a:schemeClr val="accent1"/>
          </a:solidFill>
          <a:ln w="9525">
            <a:solidFill>
              <a:schemeClr val="accent1"/>
            </a:solidFill>
            <a:round/>
            <a:headEnd/>
            <a:tailEnd/>
          </a:ln>
        </p:spPr>
        <p:txBody>
          <a:bodyPr anchor="ctr"/>
          <a:lstStyle/>
          <a:p>
            <a:endParaRPr lang="zh-CN" altLang="en-US"/>
          </a:p>
        </p:txBody>
      </p:sp>
      <p:sp>
        <p:nvSpPr>
          <p:cNvPr id="35" name="MH_Other_4"/>
          <p:cNvSpPr>
            <a:spLocks/>
          </p:cNvSpPr>
          <p:nvPr>
            <p:custDataLst>
              <p:tags r:id="rId2"/>
            </p:custDataLst>
          </p:nvPr>
        </p:nvSpPr>
        <p:spPr bwMode="auto">
          <a:xfrm>
            <a:off x="1058864" y="2218792"/>
            <a:ext cx="10226674" cy="4630601"/>
          </a:xfrm>
          <a:custGeom>
            <a:avLst/>
            <a:gdLst>
              <a:gd name="T0" fmla="*/ 262287250 w 10001"/>
              <a:gd name="T1" fmla="*/ 0 h 12408"/>
              <a:gd name="T2" fmla="*/ 2147483646 w 10001"/>
              <a:gd name="T3" fmla="*/ 0 h 12408"/>
              <a:gd name="T4" fmla="*/ 2147483646 w 10001"/>
              <a:gd name="T5" fmla="*/ 2147483646 h 12408"/>
              <a:gd name="T6" fmla="*/ 2147483646 w 10001"/>
              <a:gd name="T7" fmla="*/ 2147483646 h 12408"/>
              <a:gd name="T8" fmla="*/ 2147483646 w 10001"/>
              <a:gd name="T9" fmla="*/ 2147483646 h 12408"/>
              <a:gd name="T10" fmla="*/ 2147483646 w 10001"/>
              <a:gd name="T11" fmla="*/ 2147483646 h 12408"/>
              <a:gd name="T12" fmla="*/ 262287250 w 10001"/>
              <a:gd name="T13" fmla="*/ 2147483646 h 12408"/>
              <a:gd name="T14" fmla="*/ 0 w 10001"/>
              <a:gd name="T15" fmla="*/ 2147483646 h 1240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0001" h="12408">
                <a:moveTo>
                  <a:pt x="1" y="0"/>
                </a:moveTo>
                <a:lnTo>
                  <a:pt x="9287" y="0"/>
                </a:lnTo>
                <a:cubicBezTo>
                  <a:pt x="9689" y="0"/>
                  <a:pt x="10001" y="547"/>
                  <a:pt x="10001" y="1250"/>
                </a:cubicBezTo>
                <a:lnTo>
                  <a:pt x="10001" y="4688"/>
                </a:lnTo>
                <a:cubicBezTo>
                  <a:pt x="10001" y="5391"/>
                  <a:pt x="9689" y="5938"/>
                  <a:pt x="9287" y="5938"/>
                </a:cubicBezTo>
                <a:lnTo>
                  <a:pt x="715" y="5938"/>
                </a:lnTo>
                <a:cubicBezTo>
                  <a:pt x="336" y="5938"/>
                  <a:pt x="1" y="6484"/>
                  <a:pt x="1" y="7188"/>
                </a:cubicBezTo>
                <a:cubicBezTo>
                  <a:pt x="1" y="10000"/>
                  <a:pt x="0" y="12408"/>
                  <a:pt x="0" y="12408"/>
                </a:cubicBezTo>
              </a:path>
            </a:pathLst>
          </a:custGeom>
          <a:noFill/>
          <a:ln w="11113" cap="flat">
            <a:solidFill>
              <a:schemeClr val="tx1">
                <a:lumMod val="50000"/>
                <a:lumOff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36" name="MH_Other_5"/>
          <p:cNvSpPr>
            <a:spLocks noChangeArrowheads="1"/>
          </p:cNvSpPr>
          <p:nvPr>
            <p:custDataLst>
              <p:tags r:id="rId3"/>
            </p:custDataLst>
          </p:nvPr>
        </p:nvSpPr>
        <p:spPr bwMode="auto">
          <a:xfrm>
            <a:off x="1807185" y="2111957"/>
            <a:ext cx="236624" cy="238190"/>
          </a:xfrm>
          <a:prstGeom prst="ellipse">
            <a:avLst/>
          </a:prstGeom>
          <a:solidFill>
            <a:srgbClr val="F8F8F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350">
              <a:latin typeface="+mn-lt"/>
              <a:ea typeface="+mn-ea"/>
            </a:endParaRPr>
          </a:p>
        </p:txBody>
      </p:sp>
      <p:sp>
        <p:nvSpPr>
          <p:cNvPr id="37" name="MH_Other_6"/>
          <p:cNvSpPr>
            <a:spLocks noChangeArrowheads="1"/>
          </p:cNvSpPr>
          <p:nvPr>
            <p:custDataLst>
              <p:tags r:id="rId4"/>
            </p:custDataLst>
          </p:nvPr>
        </p:nvSpPr>
        <p:spPr bwMode="auto">
          <a:xfrm>
            <a:off x="1847930" y="2154267"/>
            <a:ext cx="155137" cy="153570"/>
          </a:xfrm>
          <a:prstGeom prst="ellipse">
            <a:avLst/>
          </a:prstGeom>
          <a:solidFill>
            <a:schemeClr val="tx1">
              <a:lumMod val="50000"/>
              <a:lumOff val="50000"/>
            </a:schemeClr>
          </a:solidFill>
          <a:ln>
            <a:no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350">
              <a:latin typeface="+mn-lt"/>
              <a:ea typeface="+mn-ea"/>
            </a:endParaRPr>
          </a:p>
        </p:txBody>
      </p:sp>
      <p:sp>
        <p:nvSpPr>
          <p:cNvPr id="41" name="MH_Other_10"/>
          <p:cNvSpPr>
            <a:spLocks noChangeArrowheads="1"/>
          </p:cNvSpPr>
          <p:nvPr>
            <p:custDataLst>
              <p:tags r:id="rId5"/>
            </p:custDataLst>
          </p:nvPr>
        </p:nvSpPr>
        <p:spPr bwMode="auto">
          <a:xfrm>
            <a:off x="9564147" y="2111957"/>
            <a:ext cx="236624" cy="238190"/>
          </a:xfrm>
          <a:prstGeom prst="ellipse">
            <a:avLst/>
          </a:prstGeom>
          <a:solidFill>
            <a:srgbClr val="F8F8F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350">
              <a:latin typeface="+mn-lt"/>
              <a:ea typeface="+mn-ea"/>
            </a:endParaRPr>
          </a:p>
        </p:txBody>
      </p:sp>
      <p:sp>
        <p:nvSpPr>
          <p:cNvPr id="42" name="MH_Other_11"/>
          <p:cNvSpPr>
            <a:spLocks noChangeArrowheads="1"/>
          </p:cNvSpPr>
          <p:nvPr>
            <p:custDataLst>
              <p:tags r:id="rId6"/>
            </p:custDataLst>
          </p:nvPr>
        </p:nvSpPr>
        <p:spPr bwMode="auto">
          <a:xfrm>
            <a:off x="9604890" y="2154267"/>
            <a:ext cx="155137" cy="153570"/>
          </a:xfrm>
          <a:prstGeom prst="ellipse">
            <a:avLst/>
          </a:prstGeom>
          <a:solidFill>
            <a:schemeClr val="tx1">
              <a:lumMod val="50000"/>
              <a:lumOff val="50000"/>
            </a:schemeClr>
          </a:solidFill>
          <a:ln>
            <a:no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350">
              <a:latin typeface="+mn-lt"/>
              <a:ea typeface="+mn-ea"/>
            </a:endParaRPr>
          </a:p>
        </p:txBody>
      </p:sp>
      <p:sp>
        <p:nvSpPr>
          <p:cNvPr id="43" name="MH_Other_12"/>
          <p:cNvSpPr>
            <a:spLocks/>
          </p:cNvSpPr>
          <p:nvPr>
            <p:custDataLst>
              <p:tags r:id="rId7"/>
            </p:custDataLst>
          </p:nvPr>
        </p:nvSpPr>
        <p:spPr bwMode="auto">
          <a:xfrm>
            <a:off x="5629727" y="2462975"/>
            <a:ext cx="408997" cy="426235"/>
          </a:xfrm>
          <a:custGeom>
            <a:avLst/>
            <a:gdLst>
              <a:gd name="T0" fmla="*/ 2147483646 w 29"/>
              <a:gd name="T1" fmla="*/ 2147483646 h 30"/>
              <a:gd name="T2" fmla="*/ 2147483646 w 29"/>
              <a:gd name="T3" fmla="*/ 2147483646 h 30"/>
              <a:gd name="T4" fmla="*/ 2147483646 w 29"/>
              <a:gd name="T5" fmla="*/ 2147483646 h 30"/>
              <a:gd name="T6" fmla="*/ 0 w 29"/>
              <a:gd name="T7" fmla="*/ 2147483646 h 30"/>
              <a:gd name="T8" fmla="*/ 0 w 29"/>
              <a:gd name="T9" fmla="*/ 2147483646 h 30"/>
              <a:gd name="T10" fmla="*/ 2147483646 w 29"/>
              <a:gd name="T11" fmla="*/ 0 h 30"/>
              <a:gd name="T12" fmla="*/ 2147483646 w 29"/>
              <a:gd name="T13" fmla="*/ 0 h 30"/>
              <a:gd name="T14" fmla="*/ 2147483646 w 29"/>
              <a:gd name="T15" fmla="*/ 2147483646 h 30"/>
              <a:gd name="T16" fmla="*/ 2147483646 w 29"/>
              <a:gd name="T17" fmla="*/ 2147483646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9" h="30">
                <a:moveTo>
                  <a:pt x="29" y="27"/>
                </a:moveTo>
                <a:cubicBezTo>
                  <a:pt x="29" y="28"/>
                  <a:pt x="28" y="30"/>
                  <a:pt x="26" y="30"/>
                </a:cubicBezTo>
                <a:cubicBezTo>
                  <a:pt x="3" y="30"/>
                  <a:pt x="3" y="30"/>
                  <a:pt x="3" y="30"/>
                </a:cubicBezTo>
                <a:cubicBezTo>
                  <a:pt x="1" y="30"/>
                  <a:pt x="0" y="28"/>
                  <a:pt x="0" y="27"/>
                </a:cubicBezTo>
                <a:cubicBezTo>
                  <a:pt x="0" y="3"/>
                  <a:pt x="0" y="3"/>
                  <a:pt x="0" y="3"/>
                </a:cubicBezTo>
                <a:cubicBezTo>
                  <a:pt x="0" y="2"/>
                  <a:pt x="1" y="0"/>
                  <a:pt x="3" y="0"/>
                </a:cubicBezTo>
                <a:cubicBezTo>
                  <a:pt x="26" y="0"/>
                  <a:pt x="26" y="0"/>
                  <a:pt x="26" y="0"/>
                </a:cubicBezTo>
                <a:cubicBezTo>
                  <a:pt x="28" y="0"/>
                  <a:pt x="29" y="2"/>
                  <a:pt x="29" y="3"/>
                </a:cubicBezTo>
                <a:cubicBezTo>
                  <a:pt x="29" y="27"/>
                  <a:pt x="29" y="27"/>
                  <a:pt x="29" y="27"/>
                </a:cubicBezTo>
              </a:path>
            </a:pathLst>
          </a:custGeom>
          <a:solidFill>
            <a:schemeClr val="accent2"/>
          </a:solidFill>
          <a:ln w="9525">
            <a:solidFill>
              <a:schemeClr val="accent2"/>
            </a:solidFill>
            <a:round/>
            <a:headEnd/>
            <a:tailEnd/>
          </a:ln>
        </p:spPr>
        <p:txBody>
          <a:bodyPr anchor="ctr"/>
          <a:lstStyle/>
          <a:p>
            <a:endParaRPr lang="zh-CN" altLang="en-US"/>
          </a:p>
        </p:txBody>
      </p:sp>
      <p:sp>
        <p:nvSpPr>
          <p:cNvPr id="46" name="MH_Other_15"/>
          <p:cNvSpPr>
            <a:spLocks noChangeArrowheads="1"/>
          </p:cNvSpPr>
          <p:nvPr>
            <p:custDataLst>
              <p:tags r:id="rId8"/>
            </p:custDataLst>
          </p:nvPr>
        </p:nvSpPr>
        <p:spPr bwMode="auto">
          <a:xfrm>
            <a:off x="5742554" y="2111957"/>
            <a:ext cx="242891" cy="238190"/>
          </a:xfrm>
          <a:prstGeom prst="ellipse">
            <a:avLst/>
          </a:prstGeom>
          <a:solidFill>
            <a:srgbClr val="F8F8F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350">
              <a:latin typeface="+mn-lt"/>
              <a:ea typeface="+mn-ea"/>
            </a:endParaRPr>
          </a:p>
        </p:txBody>
      </p:sp>
      <p:sp>
        <p:nvSpPr>
          <p:cNvPr id="47" name="MH_Other_16"/>
          <p:cNvSpPr>
            <a:spLocks noChangeArrowheads="1"/>
          </p:cNvSpPr>
          <p:nvPr>
            <p:custDataLst>
              <p:tags r:id="rId9"/>
            </p:custDataLst>
          </p:nvPr>
        </p:nvSpPr>
        <p:spPr bwMode="auto">
          <a:xfrm>
            <a:off x="5784864" y="2154267"/>
            <a:ext cx="159838" cy="153570"/>
          </a:xfrm>
          <a:prstGeom prst="ellipse">
            <a:avLst/>
          </a:prstGeom>
          <a:solidFill>
            <a:schemeClr val="tx1">
              <a:lumMod val="50000"/>
              <a:lumOff val="50000"/>
            </a:schemeClr>
          </a:solidFill>
          <a:ln>
            <a:no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350">
              <a:latin typeface="+mn-lt"/>
              <a:ea typeface="+mn-ea"/>
            </a:endParaRPr>
          </a:p>
        </p:txBody>
      </p:sp>
      <p:sp>
        <p:nvSpPr>
          <p:cNvPr id="48" name="MH_Other_17"/>
          <p:cNvSpPr>
            <a:spLocks/>
          </p:cNvSpPr>
          <p:nvPr>
            <p:custDataLst>
              <p:tags r:id="rId10"/>
            </p:custDataLst>
          </p:nvPr>
        </p:nvSpPr>
        <p:spPr bwMode="auto">
          <a:xfrm>
            <a:off x="3732117" y="4654185"/>
            <a:ext cx="421534" cy="427802"/>
          </a:xfrm>
          <a:custGeom>
            <a:avLst/>
            <a:gdLst>
              <a:gd name="T0" fmla="*/ 2147483646 w 30"/>
              <a:gd name="T1" fmla="*/ 2147483646 h 30"/>
              <a:gd name="T2" fmla="*/ 2147483646 w 30"/>
              <a:gd name="T3" fmla="*/ 2147483646 h 30"/>
              <a:gd name="T4" fmla="*/ 2147483646 w 30"/>
              <a:gd name="T5" fmla="*/ 2147483646 h 30"/>
              <a:gd name="T6" fmla="*/ 0 w 30"/>
              <a:gd name="T7" fmla="*/ 2147483646 h 30"/>
              <a:gd name="T8" fmla="*/ 0 w 30"/>
              <a:gd name="T9" fmla="*/ 2147483646 h 30"/>
              <a:gd name="T10" fmla="*/ 2147483646 w 30"/>
              <a:gd name="T11" fmla="*/ 0 h 30"/>
              <a:gd name="T12" fmla="*/ 2147483646 w 30"/>
              <a:gd name="T13" fmla="*/ 0 h 30"/>
              <a:gd name="T14" fmla="*/ 2147483646 w 30"/>
              <a:gd name="T15" fmla="*/ 2147483646 h 30"/>
              <a:gd name="T16" fmla="*/ 2147483646 w 30"/>
              <a:gd name="T17" fmla="*/ 2147483646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0" h="30">
                <a:moveTo>
                  <a:pt x="30" y="27"/>
                </a:moveTo>
                <a:cubicBezTo>
                  <a:pt x="30" y="28"/>
                  <a:pt x="29" y="30"/>
                  <a:pt x="27" y="30"/>
                </a:cubicBezTo>
                <a:cubicBezTo>
                  <a:pt x="4" y="30"/>
                  <a:pt x="4" y="30"/>
                  <a:pt x="4" y="30"/>
                </a:cubicBezTo>
                <a:cubicBezTo>
                  <a:pt x="2" y="30"/>
                  <a:pt x="0" y="28"/>
                  <a:pt x="0" y="27"/>
                </a:cubicBezTo>
                <a:cubicBezTo>
                  <a:pt x="0" y="3"/>
                  <a:pt x="0" y="3"/>
                  <a:pt x="0" y="3"/>
                </a:cubicBezTo>
                <a:cubicBezTo>
                  <a:pt x="0" y="2"/>
                  <a:pt x="2" y="0"/>
                  <a:pt x="4" y="0"/>
                </a:cubicBezTo>
                <a:cubicBezTo>
                  <a:pt x="27" y="0"/>
                  <a:pt x="27" y="0"/>
                  <a:pt x="27" y="0"/>
                </a:cubicBezTo>
                <a:cubicBezTo>
                  <a:pt x="29" y="0"/>
                  <a:pt x="30" y="2"/>
                  <a:pt x="30" y="3"/>
                </a:cubicBezTo>
                <a:cubicBezTo>
                  <a:pt x="30" y="27"/>
                  <a:pt x="30" y="27"/>
                  <a:pt x="30" y="27"/>
                </a:cubicBezTo>
              </a:path>
            </a:pathLst>
          </a:custGeom>
          <a:solidFill>
            <a:schemeClr val="bg1"/>
          </a:solidFill>
          <a:ln w="9525">
            <a:solidFill>
              <a:schemeClr val="bg1"/>
            </a:solidFill>
            <a:round/>
            <a:headEnd/>
            <a:tailEnd/>
          </a:ln>
        </p:spPr>
        <p:txBody>
          <a:bodyPr anchor="ctr"/>
          <a:lstStyle/>
          <a:p>
            <a:endParaRPr lang="zh-CN" altLang="en-US"/>
          </a:p>
        </p:txBody>
      </p:sp>
      <p:sp>
        <p:nvSpPr>
          <p:cNvPr id="51" name="MH_Other_20"/>
          <p:cNvSpPr>
            <a:spLocks noChangeArrowheads="1"/>
          </p:cNvSpPr>
          <p:nvPr>
            <p:custDataLst>
              <p:tags r:id="rId11"/>
            </p:custDataLst>
          </p:nvPr>
        </p:nvSpPr>
        <p:spPr bwMode="auto">
          <a:xfrm>
            <a:off x="3844945" y="4304735"/>
            <a:ext cx="236623" cy="236622"/>
          </a:xfrm>
          <a:prstGeom prst="ellipse">
            <a:avLst/>
          </a:prstGeom>
          <a:solidFill>
            <a:srgbClr val="F8F8F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350">
              <a:latin typeface="+mn-lt"/>
              <a:ea typeface="+mn-ea"/>
            </a:endParaRPr>
          </a:p>
        </p:txBody>
      </p:sp>
      <p:sp>
        <p:nvSpPr>
          <p:cNvPr id="52" name="MH_Other_21"/>
          <p:cNvSpPr>
            <a:spLocks noChangeArrowheads="1"/>
          </p:cNvSpPr>
          <p:nvPr>
            <p:custDataLst>
              <p:tags r:id="rId12"/>
            </p:custDataLst>
          </p:nvPr>
        </p:nvSpPr>
        <p:spPr bwMode="auto">
          <a:xfrm>
            <a:off x="3885687" y="4345479"/>
            <a:ext cx="166106" cy="155137"/>
          </a:xfrm>
          <a:prstGeom prst="ellipse">
            <a:avLst/>
          </a:prstGeom>
          <a:solidFill>
            <a:schemeClr val="tx1">
              <a:lumMod val="50000"/>
              <a:lumOff val="50000"/>
            </a:schemeClr>
          </a:solidFill>
          <a:ln>
            <a:no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350">
              <a:latin typeface="+mn-lt"/>
              <a:ea typeface="+mn-ea"/>
            </a:endParaRPr>
          </a:p>
        </p:txBody>
      </p:sp>
      <p:sp>
        <p:nvSpPr>
          <p:cNvPr id="53" name="MH_Other_22"/>
          <p:cNvSpPr>
            <a:spLocks/>
          </p:cNvSpPr>
          <p:nvPr>
            <p:custDataLst>
              <p:tags r:id="rId13"/>
            </p:custDataLst>
          </p:nvPr>
        </p:nvSpPr>
        <p:spPr bwMode="auto">
          <a:xfrm>
            <a:off x="7717630" y="4654185"/>
            <a:ext cx="404296" cy="427802"/>
          </a:xfrm>
          <a:custGeom>
            <a:avLst/>
            <a:gdLst>
              <a:gd name="T0" fmla="*/ 2147483646 w 29"/>
              <a:gd name="T1" fmla="*/ 2147483646 h 30"/>
              <a:gd name="T2" fmla="*/ 2147483646 w 29"/>
              <a:gd name="T3" fmla="*/ 2147483646 h 30"/>
              <a:gd name="T4" fmla="*/ 2147483646 w 29"/>
              <a:gd name="T5" fmla="*/ 2147483646 h 30"/>
              <a:gd name="T6" fmla="*/ 0 w 29"/>
              <a:gd name="T7" fmla="*/ 2147483646 h 30"/>
              <a:gd name="T8" fmla="*/ 0 w 29"/>
              <a:gd name="T9" fmla="*/ 2147483646 h 30"/>
              <a:gd name="T10" fmla="*/ 2147483646 w 29"/>
              <a:gd name="T11" fmla="*/ 0 h 30"/>
              <a:gd name="T12" fmla="*/ 2147483646 w 29"/>
              <a:gd name="T13" fmla="*/ 0 h 30"/>
              <a:gd name="T14" fmla="*/ 2147483646 w 29"/>
              <a:gd name="T15" fmla="*/ 2147483646 h 30"/>
              <a:gd name="T16" fmla="*/ 2147483646 w 29"/>
              <a:gd name="T17" fmla="*/ 2147483646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9" h="30">
                <a:moveTo>
                  <a:pt x="29" y="27"/>
                </a:moveTo>
                <a:cubicBezTo>
                  <a:pt x="29" y="28"/>
                  <a:pt x="28" y="30"/>
                  <a:pt x="26" y="30"/>
                </a:cubicBezTo>
                <a:cubicBezTo>
                  <a:pt x="3" y="30"/>
                  <a:pt x="3" y="30"/>
                  <a:pt x="3" y="30"/>
                </a:cubicBezTo>
                <a:cubicBezTo>
                  <a:pt x="1" y="30"/>
                  <a:pt x="0" y="28"/>
                  <a:pt x="0" y="27"/>
                </a:cubicBezTo>
                <a:cubicBezTo>
                  <a:pt x="0" y="3"/>
                  <a:pt x="0" y="3"/>
                  <a:pt x="0" y="3"/>
                </a:cubicBezTo>
                <a:cubicBezTo>
                  <a:pt x="0" y="2"/>
                  <a:pt x="1" y="0"/>
                  <a:pt x="3" y="0"/>
                </a:cubicBezTo>
                <a:cubicBezTo>
                  <a:pt x="26" y="0"/>
                  <a:pt x="26" y="0"/>
                  <a:pt x="26" y="0"/>
                </a:cubicBezTo>
                <a:cubicBezTo>
                  <a:pt x="28" y="0"/>
                  <a:pt x="29" y="2"/>
                  <a:pt x="29" y="3"/>
                </a:cubicBezTo>
                <a:cubicBezTo>
                  <a:pt x="29" y="27"/>
                  <a:pt x="29" y="27"/>
                  <a:pt x="29" y="27"/>
                </a:cubicBezTo>
              </a:path>
            </a:pathLst>
          </a:custGeom>
          <a:solidFill>
            <a:schemeClr val="accent1"/>
          </a:solidFill>
          <a:ln w="9525">
            <a:solidFill>
              <a:schemeClr val="accent1"/>
            </a:solidFill>
            <a:round/>
            <a:headEnd/>
            <a:tailEnd/>
          </a:ln>
        </p:spPr>
        <p:txBody>
          <a:bodyPr anchor="ctr"/>
          <a:lstStyle/>
          <a:p>
            <a:endParaRPr lang="zh-CN" altLang="en-US"/>
          </a:p>
        </p:txBody>
      </p:sp>
      <p:sp>
        <p:nvSpPr>
          <p:cNvPr id="56" name="MH_Other_25"/>
          <p:cNvSpPr>
            <a:spLocks noChangeArrowheads="1"/>
          </p:cNvSpPr>
          <p:nvPr>
            <p:custDataLst>
              <p:tags r:id="rId14"/>
            </p:custDataLst>
          </p:nvPr>
        </p:nvSpPr>
        <p:spPr bwMode="auto">
          <a:xfrm>
            <a:off x="7830457" y="4304735"/>
            <a:ext cx="238190" cy="236622"/>
          </a:xfrm>
          <a:prstGeom prst="ellipse">
            <a:avLst/>
          </a:prstGeom>
          <a:solidFill>
            <a:srgbClr val="F8F8F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350">
              <a:latin typeface="+mn-lt"/>
              <a:ea typeface="+mn-ea"/>
            </a:endParaRPr>
          </a:p>
        </p:txBody>
      </p:sp>
      <p:sp>
        <p:nvSpPr>
          <p:cNvPr id="57" name="MH_Other_26"/>
          <p:cNvSpPr>
            <a:spLocks noChangeArrowheads="1"/>
          </p:cNvSpPr>
          <p:nvPr>
            <p:custDataLst>
              <p:tags r:id="rId15"/>
            </p:custDataLst>
          </p:nvPr>
        </p:nvSpPr>
        <p:spPr bwMode="auto">
          <a:xfrm>
            <a:off x="7872767" y="4345479"/>
            <a:ext cx="153570" cy="155137"/>
          </a:xfrm>
          <a:prstGeom prst="ellipse">
            <a:avLst/>
          </a:prstGeom>
          <a:solidFill>
            <a:schemeClr val="tx1">
              <a:lumMod val="50000"/>
              <a:lumOff val="50000"/>
            </a:schemeClr>
          </a:solidFill>
          <a:ln>
            <a:no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350">
              <a:latin typeface="+mn-lt"/>
              <a:ea typeface="+mn-ea"/>
            </a:endParaRPr>
          </a:p>
        </p:txBody>
      </p:sp>
      <p:sp>
        <p:nvSpPr>
          <p:cNvPr id="63" name="MH_Text_1"/>
          <p:cNvSpPr txBox="1"/>
          <p:nvPr>
            <p:custDataLst>
              <p:tags r:id="rId16"/>
            </p:custDataLst>
          </p:nvPr>
        </p:nvSpPr>
        <p:spPr>
          <a:xfrm>
            <a:off x="837687" y="3070178"/>
            <a:ext cx="2894430" cy="584507"/>
          </a:xfrm>
          <a:prstGeom prst="rect">
            <a:avLst/>
          </a:prstGeom>
          <a:noFill/>
        </p:spPr>
        <p:txBody>
          <a:bodyPr anchor="ctr"/>
          <a:lstStyle/>
          <a:p>
            <a:pPr algn="ctr">
              <a:defRPr/>
            </a:pPr>
            <a:r>
              <a:rPr lang="zh-CN" altLang="en-US" sz="2000" dirty="0"/>
              <a:t>提供产品服务详细信息</a:t>
            </a:r>
            <a:endParaRPr lang="zh-CN" altLang="en-US" sz="2000" dirty="0">
              <a:solidFill>
                <a:srgbClr val="20517C"/>
              </a:solidFill>
            </a:endParaRPr>
          </a:p>
        </p:txBody>
      </p:sp>
      <p:sp>
        <p:nvSpPr>
          <p:cNvPr id="68" name="MH_Other_12"/>
          <p:cNvSpPr>
            <a:spLocks/>
          </p:cNvSpPr>
          <p:nvPr>
            <p:custDataLst>
              <p:tags r:id="rId17"/>
            </p:custDataLst>
          </p:nvPr>
        </p:nvSpPr>
        <p:spPr bwMode="auto">
          <a:xfrm>
            <a:off x="9477959" y="2462975"/>
            <a:ext cx="408997" cy="426235"/>
          </a:xfrm>
          <a:custGeom>
            <a:avLst/>
            <a:gdLst>
              <a:gd name="T0" fmla="*/ 2147483646 w 29"/>
              <a:gd name="T1" fmla="*/ 2147483646 h 30"/>
              <a:gd name="T2" fmla="*/ 2147483646 w 29"/>
              <a:gd name="T3" fmla="*/ 2147483646 h 30"/>
              <a:gd name="T4" fmla="*/ 2147483646 w 29"/>
              <a:gd name="T5" fmla="*/ 2147483646 h 30"/>
              <a:gd name="T6" fmla="*/ 0 w 29"/>
              <a:gd name="T7" fmla="*/ 2147483646 h 30"/>
              <a:gd name="T8" fmla="*/ 0 w 29"/>
              <a:gd name="T9" fmla="*/ 2147483646 h 30"/>
              <a:gd name="T10" fmla="*/ 2147483646 w 29"/>
              <a:gd name="T11" fmla="*/ 0 h 30"/>
              <a:gd name="T12" fmla="*/ 2147483646 w 29"/>
              <a:gd name="T13" fmla="*/ 0 h 30"/>
              <a:gd name="T14" fmla="*/ 2147483646 w 29"/>
              <a:gd name="T15" fmla="*/ 2147483646 h 30"/>
              <a:gd name="T16" fmla="*/ 2147483646 w 29"/>
              <a:gd name="T17" fmla="*/ 2147483646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9" h="30">
                <a:moveTo>
                  <a:pt x="29" y="27"/>
                </a:moveTo>
                <a:cubicBezTo>
                  <a:pt x="29" y="28"/>
                  <a:pt x="28" y="30"/>
                  <a:pt x="26" y="30"/>
                </a:cubicBezTo>
                <a:cubicBezTo>
                  <a:pt x="3" y="30"/>
                  <a:pt x="3" y="30"/>
                  <a:pt x="3" y="30"/>
                </a:cubicBezTo>
                <a:cubicBezTo>
                  <a:pt x="1" y="30"/>
                  <a:pt x="0" y="28"/>
                  <a:pt x="0" y="27"/>
                </a:cubicBezTo>
                <a:cubicBezTo>
                  <a:pt x="0" y="3"/>
                  <a:pt x="0" y="3"/>
                  <a:pt x="0" y="3"/>
                </a:cubicBezTo>
                <a:cubicBezTo>
                  <a:pt x="0" y="2"/>
                  <a:pt x="1" y="0"/>
                  <a:pt x="3" y="0"/>
                </a:cubicBezTo>
                <a:cubicBezTo>
                  <a:pt x="26" y="0"/>
                  <a:pt x="26" y="0"/>
                  <a:pt x="26" y="0"/>
                </a:cubicBezTo>
                <a:cubicBezTo>
                  <a:pt x="28" y="0"/>
                  <a:pt x="29" y="2"/>
                  <a:pt x="29" y="3"/>
                </a:cubicBezTo>
                <a:cubicBezTo>
                  <a:pt x="29" y="27"/>
                  <a:pt x="29" y="27"/>
                  <a:pt x="29" y="27"/>
                </a:cubicBezTo>
              </a:path>
            </a:pathLst>
          </a:custGeom>
          <a:solidFill>
            <a:srgbClr val="20517C"/>
          </a:solidFill>
          <a:ln w="9525">
            <a:solidFill>
              <a:srgbClr val="20517C"/>
            </a:solidFill>
            <a:round/>
            <a:headEnd/>
            <a:tailEnd/>
          </a:ln>
        </p:spPr>
        <p:txBody>
          <a:bodyPr anchor="ctr"/>
          <a:lstStyle/>
          <a:p>
            <a:endParaRPr lang="zh-CN" altLang="en-US"/>
          </a:p>
        </p:txBody>
      </p:sp>
      <p:sp>
        <p:nvSpPr>
          <p:cNvPr id="69" name="MH_Text_1"/>
          <p:cNvSpPr txBox="1"/>
          <p:nvPr>
            <p:custDataLst>
              <p:tags r:id="rId18"/>
            </p:custDataLst>
          </p:nvPr>
        </p:nvSpPr>
        <p:spPr>
          <a:xfrm>
            <a:off x="4776189" y="3070178"/>
            <a:ext cx="2175619" cy="584507"/>
          </a:xfrm>
          <a:prstGeom prst="rect">
            <a:avLst/>
          </a:prstGeom>
          <a:noFill/>
        </p:spPr>
        <p:txBody>
          <a:bodyPr anchor="ctr"/>
          <a:lstStyle/>
          <a:p>
            <a:pPr algn="ctr">
              <a:defRPr/>
            </a:pPr>
            <a:r>
              <a:rPr lang="zh-CN" altLang="en-US" sz="2000" dirty="0"/>
              <a:t>提供预约服务</a:t>
            </a:r>
            <a:endParaRPr lang="zh-CN" altLang="en-US" sz="2000" dirty="0">
              <a:solidFill>
                <a:srgbClr val="20517C"/>
              </a:solidFill>
            </a:endParaRPr>
          </a:p>
        </p:txBody>
      </p:sp>
      <p:sp>
        <p:nvSpPr>
          <p:cNvPr id="70" name="MH_Text_1"/>
          <p:cNvSpPr txBox="1"/>
          <p:nvPr>
            <p:custDataLst>
              <p:tags r:id="rId19"/>
            </p:custDataLst>
          </p:nvPr>
        </p:nvSpPr>
        <p:spPr>
          <a:xfrm>
            <a:off x="8597487" y="3070178"/>
            <a:ext cx="2175619" cy="584507"/>
          </a:xfrm>
          <a:prstGeom prst="rect">
            <a:avLst/>
          </a:prstGeom>
          <a:noFill/>
        </p:spPr>
        <p:txBody>
          <a:bodyPr anchor="ctr"/>
          <a:lstStyle/>
          <a:p>
            <a:pPr algn="ctr">
              <a:defRPr/>
            </a:pPr>
            <a:r>
              <a:rPr lang="zh-CN" altLang="en-US" sz="2000" dirty="0"/>
              <a:t>用户评论功能</a:t>
            </a:r>
            <a:endParaRPr lang="zh-CN" altLang="en-US" sz="2000" dirty="0">
              <a:solidFill>
                <a:srgbClr val="20517C"/>
              </a:solidFill>
            </a:endParaRPr>
          </a:p>
        </p:txBody>
      </p:sp>
      <p:sp>
        <p:nvSpPr>
          <p:cNvPr id="71" name="MH_Text_1"/>
          <p:cNvSpPr txBox="1"/>
          <p:nvPr>
            <p:custDataLst>
              <p:tags r:id="rId20"/>
            </p:custDataLst>
          </p:nvPr>
        </p:nvSpPr>
        <p:spPr>
          <a:xfrm>
            <a:off x="2873481" y="5306259"/>
            <a:ext cx="2574447" cy="584507"/>
          </a:xfrm>
          <a:prstGeom prst="rect">
            <a:avLst/>
          </a:prstGeom>
          <a:noFill/>
        </p:spPr>
        <p:txBody>
          <a:bodyPr anchor="ctr"/>
          <a:lstStyle/>
          <a:p>
            <a:pPr algn="ctr">
              <a:defRPr/>
            </a:pPr>
            <a:r>
              <a:rPr lang="zh-CN" altLang="en-US" sz="2000" dirty="0"/>
              <a:t>线上广告营销活动</a:t>
            </a:r>
            <a:endParaRPr lang="zh-CN" altLang="en-US" sz="2000" dirty="0">
              <a:solidFill>
                <a:srgbClr val="20517C"/>
              </a:solidFill>
            </a:endParaRPr>
          </a:p>
        </p:txBody>
      </p:sp>
      <p:sp>
        <p:nvSpPr>
          <p:cNvPr id="72" name="MH_Text_1"/>
          <p:cNvSpPr txBox="1"/>
          <p:nvPr>
            <p:custDataLst>
              <p:tags r:id="rId21"/>
            </p:custDataLst>
          </p:nvPr>
        </p:nvSpPr>
        <p:spPr>
          <a:xfrm>
            <a:off x="6831968" y="5306259"/>
            <a:ext cx="2504392" cy="584507"/>
          </a:xfrm>
          <a:prstGeom prst="rect">
            <a:avLst/>
          </a:prstGeom>
          <a:noFill/>
        </p:spPr>
        <p:txBody>
          <a:bodyPr anchor="ctr"/>
          <a:lstStyle/>
          <a:p>
            <a:pPr algn="ctr">
              <a:defRPr/>
            </a:pPr>
            <a:r>
              <a:rPr lang="zh-CN" altLang="en-US" sz="2000" dirty="0"/>
              <a:t>支持照片上传冲印</a:t>
            </a:r>
            <a:endParaRPr lang="zh-CN" altLang="en-US" sz="2000" dirty="0">
              <a:solidFill>
                <a:srgbClr val="20517C"/>
              </a:solidFill>
            </a:endParaRPr>
          </a:p>
        </p:txBody>
      </p:sp>
      <p:sp>
        <p:nvSpPr>
          <p:cNvPr id="73" name="KSO_Shape"/>
          <p:cNvSpPr/>
          <p:nvPr/>
        </p:nvSpPr>
        <p:spPr>
          <a:xfrm>
            <a:off x="5711784" y="2531115"/>
            <a:ext cx="304428" cy="289714"/>
          </a:xfrm>
          <a:custGeom>
            <a:avLst/>
            <a:gdLst/>
            <a:ahLst/>
            <a:cxnLst/>
            <a:rect l="l" t="t" r="r" b="b"/>
            <a:pathLst>
              <a:path w="1059063" h="1007997">
                <a:moveTo>
                  <a:pt x="703357" y="0"/>
                </a:moveTo>
                <a:lnTo>
                  <a:pt x="1059063" y="345377"/>
                </a:lnTo>
                <a:cubicBezTo>
                  <a:pt x="1011759" y="390684"/>
                  <a:pt x="950318" y="412745"/>
                  <a:pt x="888735" y="411717"/>
                </a:cubicBezTo>
                <a:lnTo>
                  <a:pt x="615617" y="668531"/>
                </a:lnTo>
                <a:cubicBezTo>
                  <a:pt x="643882" y="763675"/>
                  <a:pt x="628025" y="864389"/>
                  <a:pt x="564718" y="936620"/>
                </a:cubicBezTo>
                <a:lnTo>
                  <a:pt x="370217" y="747767"/>
                </a:lnTo>
                <a:cubicBezTo>
                  <a:pt x="247618" y="834750"/>
                  <a:pt x="146199" y="930329"/>
                  <a:pt x="0" y="1007997"/>
                </a:cubicBezTo>
                <a:cubicBezTo>
                  <a:pt x="95002" y="875886"/>
                  <a:pt x="190003" y="777809"/>
                  <a:pt x="284746" y="664777"/>
                </a:cubicBezTo>
                <a:lnTo>
                  <a:pt x="96361" y="481861"/>
                </a:lnTo>
                <a:cubicBezTo>
                  <a:pt x="152055" y="429106"/>
                  <a:pt x="226831" y="406169"/>
                  <a:pt x="303394" y="411783"/>
                </a:cubicBezTo>
                <a:cubicBezTo>
                  <a:pt x="325459" y="413401"/>
                  <a:pt x="347673" y="417390"/>
                  <a:pt x="369433" y="424372"/>
                </a:cubicBezTo>
                <a:lnTo>
                  <a:pt x="642990" y="154959"/>
                </a:lnTo>
                <a:cubicBezTo>
                  <a:pt x="643358" y="99193"/>
                  <a:pt x="663662" y="44083"/>
                  <a:pt x="703357" y="0"/>
                </a:cubicBezTo>
                <a:close/>
              </a:path>
            </a:pathLst>
          </a:cu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74" name="KSO_Shape"/>
          <p:cNvSpPr>
            <a:spLocks/>
          </p:cNvSpPr>
          <p:nvPr/>
        </p:nvSpPr>
        <p:spPr bwMode="auto">
          <a:xfrm flipH="1">
            <a:off x="3779029" y="4724888"/>
            <a:ext cx="327710" cy="300401"/>
          </a:xfrm>
          <a:custGeom>
            <a:avLst/>
            <a:gdLst>
              <a:gd name="T0" fmla="*/ 2147483646 w 269"/>
              <a:gd name="T1" fmla="*/ 0 h 247"/>
              <a:gd name="T2" fmla="*/ 2147483646 w 269"/>
              <a:gd name="T3" fmla="*/ 0 h 247"/>
              <a:gd name="T4" fmla="*/ 2147483646 w 269"/>
              <a:gd name="T5" fmla="*/ 2147483646 h 247"/>
              <a:gd name="T6" fmla="*/ 2147483646 w 269"/>
              <a:gd name="T7" fmla="*/ 2147483646 h 247"/>
              <a:gd name="T8" fmla="*/ 2147483646 w 269"/>
              <a:gd name="T9" fmla="*/ 2147483646 h 247"/>
              <a:gd name="T10" fmla="*/ 2147483646 w 269"/>
              <a:gd name="T11" fmla="*/ 2147483646 h 247"/>
              <a:gd name="T12" fmla="*/ 2147483646 w 269"/>
              <a:gd name="T13" fmla="*/ 2147483646 h 247"/>
              <a:gd name="T14" fmla="*/ 2147483646 w 269"/>
              <a:gd name="T15" fmla="*/ 2147483646 h 247"/>
              <a:gd name="T16" fmla="*/ 2147483646 w 269"/>
              <a:gd name="T17" fmla="*/ 2147483646 h 247"/>
              <a:gd name="T18" fmla="*/ 2147483646 w 269"/>
              <a:gd name="T19" fmla="*/ 2147483646 h 247"/>
              <a:gd name="T20" fmla="*/ 2147483646 w 269"/>
              <a:gd name="T21" fmla="*/ 2147483646 h 247"/>
              <a:gd name="T22" fmla="*/ 2147483646 w 269"/>
              <a:gd name="T23" fmla="*/ 2147483646 h 247"/>
              <a:gd name="T24" fmla="*/ 2147483646 w 269"/>
              <a:gd name="T25" fmla="*/ 2147483646 h 247"/>
              <a:gd name="T26" fmla="*/ 2147483646 w 269"/>
              <a:gd name="T27" fmla="*/ 2147483646 h 247"/>
              <a:gd name="T28" fmla="*/ 2147483646 w 269"/>
              <a:gd name="T29" fmla="*/ 2147483646 h 247"/>
              <a:gd name="T30" fmla="*/ 2147483646 w 269"/>
              <a:gd name="T31" fmla="*/ 2147483646 h 247"/>
              <a:gd name="T32" fmla="*/ 2147483646 w 269"/>
              <a:gd name="T33" fmla="*/ 2147483646 h 247"/>
              <a:gd name="T34" fmla="*/ 2147483646 w 269"/>
              <a:gd name="T35" fmla="*/ 2147483646 h 247"/>
              <a:gd name="T36" fmla="*/ 2147483646 w 269"/>
              <a:gd name="T37" fmla="*/ 2147483646 h 247"/>
              <a:gd name="T38" fmla="*/ 2147483646 w 269"/>
              <a:gd name="T39" fmla="*/ 2147483646 h 247"/>
              <a:gd name="T40" fmla="*/ 2147483646 w 269"/>
              <a:gd name="T41" fmla="*/ 2147483646 h 247"/>
              <a:gd name="T42" fmla="*/ 2147483646 w 269"/>
              <a:gd name="T43" fmla="*/ 2147483646 h 247"/>
              <a:gd name="T44" fmla="*/ 2147483646 w 269"/>
              <a:gd name="T45" fmla="*/ 2147483646 h 247"/>
              <a:gd name="T46" fmla="*/ 2147483646 w 269"/>
              <a:gd name="T47" fmla="*/ 2147483646 h 247"/>
              <a:gd name="T48" fmla="*/ 2147483646 w 269"/>
              <a:gd name="T49" fmla="*/ 2147483646 h 247"/>
              <a:gd name="T50" fmla="*/ 2147483646 w 269"/>
              <a:gd name="T51" fmla="*/ 2147483646 h 247"/>
              <a:gd name="T52" fmla="*/ 2147483646 w 269"/>
              <a:gd name="T53" fmla="*/ 2147483646 h 247"/>
              <a:gd name="T54" fmla="*/ 2147483646 w 269"/>
              <a:gd name="T55" fmla="*/ 2147483646 h 247"/>
              <a:gd name="T56" fmla="*/ 2147483646 w 269"/>
              <a:gd name="T57" fmla="*/ 2147483646 h 247"/>
              <a:gd name="T58" fmla="*/ 2147483646 w 269"/>
              <a:gd name="T59" fmla="*/ 2147483646 h 247"/>
              <a:gd name="T60" fmla="*/ 2147483646 w 269"/>
              <a:gd name="T61" fmla="*/ 2147483646 h 247"/>
              <a:gd name="T62" fmla="*/ 2147483646 w 269"/>
              <a:gd name="T63" fmla="*/ 2147483646 h 247"/>
              <a:gd name="T64" fmla="*/ 2147483646 w 269"/>
              <a:gd name="T65" fmla="*/ 2147483646 h 247"/>
              <a:gd name="T66" fmla="*/ 2147483646 w 269"/>
              <a:gd name="T67" fmla="*/ 2147483646 h 247"/>
              <a:gd name="T68" fmla="*/ 2147483646 w 269"/>
              <a:gd name="T69" fmla="*/ 2147483646 h 247"/>
              <a:gd name="T70" fmla="*/ 2147483646 w 269"/>
              <a:gd name="T71" fmla="*/ 2147483646 h 247"/>
              <a:gd name="T72" fmla="*/ 2147483646 w 269"/>
              <a:gd name="T73" fmla="*/ 0 h 247"/>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269" h="247">
                <a:moveTo>
                  <a:pt x="195" y="0"/>
                </a:moveTo>
                <a:cubicBezTo>
                  <a:pt x="194" y="0"/>
                  <a:pt x="193" y="0"/>
                  <a:pt x="192" y="0"/>
                </a:cubicBezTo>
                <a:cubicBezTo>
                  <a:pt x="164" y="1"/>
                  <a:pt x="145" y="24"/>
                  <a:pt x="144" y="24"/>
                </a:cubicBezTo>
                <a:cubicBezTo>
                  <a:pt x="21" y="150"/>
                  <a:pt x="21" y="150"/>
                  <a:pt x="21" y="150"/>
                </a:cubicBezTo>
                <a:cubicBezTo>
                  <a:pt x="0" y="172"/>
                  <a:pt x="0" y="208"/>
                  <a:pt x="21" y="230"/>
                </a:cubicBezTo>
                <a:cubicBezTo>
                  <a:pt x="32" y="241"/>
                  <a:pt x="46" y="247"/>
                  <a:pt x="60" y="247"/>
                </a:cubicBezTo>
                <a:cubicBezTo>
                  <a:pt x="75" y="247"/>
                  <a:pt x="89" y="241"/>
                  <a:pt x="99" y="230"/>
                </a:cubicBezTo>
                <a:cubicBezTo>
                  <a:pt x="217" y="111"/>
                  <a:pt x="217" y="111"/>
                  <a:pt x="217" y="111"/>
                </a:cubicBezTo>
                <a:cubicBezTo>
                  <a:pt x="235" y="91"/>
                  <a:pt x="238" y="63"/>
                  <a:pt x="223" y="47"/>
                </a:cubicBezTo>
                <a:cubicBezTo>
                  <a:pt x="216" y="40"/>
                  <a:pt x="207" y="37"/>
                  <a:pt x="197" y="37"/>
                </a:cubicBezTo>
                <a:cubicBezTo>
                  <a:pt x="185" y="37"/>
                  <a:pt x="171" y="42"/>
                  <a:pt x="161" y="53"/>
                </a:cubicBezTo>
                <a:cubicBezTo>
                  <a:pt x="46" y="170"/>
                  <a:pt x="46" y="170"/>
                  <a:pt x="46" y="170"/>
                </a:cubicBezTo>
                <a:cubicBezTo>
                  <a:pt x="43" y="174"/>
                  <a:pt x="43" y="179"/>
                  <a:pt x="46" y="182"/>
                </a:cubicBezTo>
                <a:cubicBezTo>
                  <a:pt x="48" y="183"/>
                  <a:pt x="50" y="184"/>
                  <a:pt x="52" y="184"/>
                </a:cubicBezTo>
                <a:cubicBezTo>
                  <a:pt x="54" y="184"/>
                  <a:pt x="56" y="183"/>
                  <a:pt x="57" y="182"/>
                </a:cubicBezTo>
                <a:cubicBezTo>
                  <a:pt x="172" y="65"/>
                  <a:pt x="172" y="65"/>
                  <a:pt x="172" y="65"/>
                </a:cubicBezTo>
                <a:cubicBezTo>
                  <a:pt x="179" y="57"/>
                  <a:pt x="189" y="53"/>
                  <a:pt x="197" y="53"/>
                </a:cubicBezTo>
                <a:cubicBezTo>
                  <a:pt x="203" y="53"/>
                  <a:pt x="208" y="55"/>
                  <a:pt x="211" y="59"/>
                </a:cubicBezTo>
                <a:cubicBezTo>
                  <a:pt x="221" y="68"/>
                  <a:pt x="218" y="86"/>
                  <a:pt x="205" y="99"/>
                </a:cubicBezTo>
                <a:cubicBezTo>
                  <a:pt x="88" y="219"/>
                  <a:pt x="88" y="219"/>
                  <a:pt x="88" y="219"/>
                </a:cubicBezTo>
                <a:cubicBezTo>
                  <a:pt x="81" y="227"/>
                  <a:pt x="70" y="231"/>
                  <a:pt x="60" y="231"/>
                </a:cubicBezTo>
                <a:cubicBezTo>
                  <a:pt x="50" y="231"/>
                  <a:pt x="40" y="227"/>
                  <a:pt x="32" y="219"/>
                </a:cubicBezTo>
                <a:cubicBezTo>
                  <a:pt x="17" y="203"/>
                  <a:pt x="17" y="177"/>
                  <a:pt x="32" y="162"/>
                </a:cubicBezTo>
                <a:cubicBezTo>
                  <a:pt x="156" y="35"/>
                  <a:pt x="156" y="35"/>
                  <a:pt x="156" y="35"/>
                </a:cubicBezTo>
                <a:cubicBezTo>
                  <a:pt x="156" y="35"/>
                  <a:pt x="171" y="17"/>
                  <a:pt x="193" y="16"/>
                </a:cubicBezTo>
                <a:cubicBezTo>
                  <a:pt x="194" y="16"/>
                  <a:pt x="194" y="16"/>
                  <a:pt x="195" y="16"/>
                </a:cubicBezTo>
                <a:cubicBezTo>
                  <a:pt x="208" y="16"/>
                  <a:pt x="221" y="23"/>
                  <a:pt x="234" y="36"/>
                </a:cubicBezTo>
                <a:cubicBezTo>
                  <a:pt x="247" y="49"/>
                  <a:pt x="253" y="63"/>
                  <a:pt x="253" y="77"/>
                </a:cubicBezTo>
                <a:cubicBezTo>
                  <a:pt x="252" y="99"/>
                  <a:pt x="234" y="115"/>
                  <a:pt x="234" y="116"/>
                </a:cubicBezTo>
                <a:cubicBezTo>
                  <a:pt x="165" y="186"/>
                  <a:pt x="165" y="186"/>
                  <a:pt x="165" y="186"/>
                </a:cubicBezTo>
                <a:cubicBezTo>
                  <a:pt x="162" y="189"/>
                  <a:pt x="162" y="194"/>
                  <a:pt x="165" y="198"/>
                </a:cubicBezTo>
                <a:cubicBezTo>
                  <a:pt x="167" y="199"/>
                  <a:pt x="169" y="200"/>
                  <a:pt x="171" y="200"/>
                </a:cubicBezTo>
                <a:cubicBezTo>
                  <a:pt x="173" y="200"/>
                  <a:pt x="175" y="199"/>
                  <a:pt x="176" y="198"/>
                </a:cubicBezTo>
                <a:cubicBezTo>
                  <a:pt x="244" y="128"/>
                  <a:pt x="244" y="128"/>
                  <a:pt x="244" y="128"/>
                </a:cubicBezTo>
                <a:cubicBezTo>
                  <a:pt x="245" y="127"/>
                  <a:pt x="267" y="107"/>
                  <a:pt x="269" y="78"/>
                </a:cubicBezTo>
                <a:cubicBezTo>
                  <a:pt x="269" y="59"/>
                  <a:pt x="261" y="41"/>
                  <a:pt x="245" y="24"/>
                </a:cubicBezTo>
                <a:cubicBezTo>
                  <a:pt x="229" y="8"/>
                  <a:pt x="212" y="0"/>
                  <a:pt x="195"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75" name="KSO_Shape"/>
          <p:cNvSpPr>
            <a:spLocks/>
          </p:cNvSpPr>
          <p:nvPr/>
        </p:nvSpPr>
        <p:spPr bwMode="auto">
          <a:xfrm>
            <a:off x="1770489" y="2550603"/>
            <a:ext cx="269273" cy="270226"/>
          </a:xfrm>
          <a:custGeom>
            <a:avLst/>
            <a:gdLst>
              <a:gd name="T0" fmla="*/ 1572253 w 2913"/>
              <a:gd name="T1" fmla="*/ 556386 h 2922"/>
              <a:gd name="T2" fmla="*/ 1238334 w 2913"/>
              <a:gd name="T3" fmla="*/ 222431 h 2922"/>
              <a:gd name="T4" fmla="*/ 1405293 w 2913"/>
              <a:gd name="T5" fmla="*/ 54838 h 2922"/>
              <a:gd name="T6" fmla="*/ 1606138 w 2913"/>
              <a:gd name="T7" fmla="*/ 54838 h 2922"/>
              <a:gd name="T8" fmla="*/ 1739212 w 2913"/>
              <a:gd name="T9" fmla="*/ 188543 h 2922"/>
              <a:gd name="T10" fmla="*/ 1739212 w 2913"/>
              <a:gd name="T11" fmla="*/ 389408 h 2922"/>
              <a:gd name="T12" fmla="*/ 1572253 w 2913"/>
              <a:gd name="T13" fmla="*/ 556386 h 2922"/>
              <a:gd name="T14" fmla="*/ 602533 w 2913"/>
              <a:gd name="T15" fmla="*/ 1526209 h 2922"/>
              <a:gd name="T16" fmla="*/ 268614 w 2913"/>
              <a:gd name="T17" fmla="*/ 1192255 h 2922"/>
              <a:gd name="T18" fmla="*/ 1176109 w 2913"/>
              <a:gd name="T19" fmla="*/ 291440 h 2922"/>
              <a:gd name="T20" fmla="*/ 1510028 w 2913"/>
              <a:gd name="T21" fmla="*/ 625395 h 2922"/>
              <a:gd name="T22" fmla="*/ 602533 w 2913"/>
              <a:gd name="T23" fmla="*/ 1526209 h 2922"/>
              <a:gd name="T24" fmla="*/ 0 w 2913"/>
              <a:gd name="T25" fmla="*/ 1800397 h 2922"/>
              <a:gd name="T26" fmla="*/ 203309 w 2913"/>
              <a:gd name="T27" fmla="*/ 1257567 h 2922"/>
              <a:gd name="T28" fmla="*/ 534147 w 2913"/>
              <a:gd name="T29" fmla="*/ 1588441 h 2922"/>
              <a:gd name="T30" fmla="*/ 0 w 2913"/>
              <a:gd name="T31" fmla="*/ 1800397 h 292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913" h="2922">
                <a:moveTo>
                  <a:pt x="2552" y="903"/>
                </a:moveTo>
                <a:cubicBezTo>
                  <a:pt x="2010" y="361"/>
                  <a:pt x="2010" y="361"/>
                  <a:pt x="2010" y="361"/>
                </a:cubicBezTo>
                <a:cubicBezTo>
                  <a:pt x="2281" y="89"/>
                  <a:pt x="2281" y="89"/>
                  <a:pt x="2281" y="89"/>
                </a:cubicBezTo>
                <a:cubicBezTo>
                  <a:pt x="2371" y="0"/>
                  <a:pt x="2517" y="0"/>
                  <a:pt x="2607" y="89"/>
                </a:cubicBezTo>
                <a:cubicBezTo>
                  <a:pt x="2823" y="306"/>
                  <a:pt x="2823" y="306"/>
                  <a:pt x="2823" y="306"/>
                </a:cubicBezTo>
                <a:cubicBezTo>
                  <a:pt x="2913" y="396"/>
                  <a:pt x="2913" y="542"/>
                  <a:pt x="2823" y="632"/>
                </a:cubicBezTo>
                <a:lnTo>
                  <a:pt x="2552" y="903"/>
                </a:lnTo>
                <a:close/>
                <a:moveTo>
                  <a:pt x="978" y="2477"/>
                </a:moveTo>
                <a:cubicBezTo>
                  <a:pt x="436" y="1935"/>
                  <a:pt x="436" y="1935"/>
                  <a:pt x="436" y="1935"/>
                </a:cubicBezTo>
                <a:cubicBezTo>
                  <a:pt x="1909" y="473"/>
                  <a:pt x="1909" y="473"/>
                  <a:pt x="1909" y="473"/>
                </a:cubicBezTo>
                <a:cubicBezTo>
                  <a:pt x="2451" y="1015"/>
                  <a:pt x="2451" y="1015"/>
                  <a:pt x="2451" y="1015"/>
                </a:cubicBezTo>
                <a:lnTo>
                  <a:pt x="978" y="2477"/>
                </a:lnTo>
                <a:close/>
                <a:moveTo>
                  <a:pt x="0" y="2922"/>
                </a:moveTo>
                <a:cubicBezTo>
                  <a:pt x="330" y="2041"/>
                  <a:pt x="330" y="2041"/>
                  <a:pt x="330" y="2041"/>
                </a:cubicBezTo>
                <a:cubicBezTo>
                  <a:pt x="867" y="2578"/>
                  <a:pt x="867" y="2578"/>
                  <a:pt x="867" y="2578"/>
                </a:cubicBezTo>
                <a:lnTo>
                  <a:pt x="0" y="2922"/>
                </a:lnTo>
                <a:close/>
              </a:path>
            </a:pathLst>
          </a:custGeom>
          <a:solidFill>
            <a:srgbClr val="FFFFFF"/>
          </a:solidFill>
          <a:ln>
            <a:noFill/>
          </a:ln>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76" name="KSO_Shape"/>
          <p:cNvSpPr/>
          <p:nvPr/>
        </p:nvSpPr>
        <p:spPr>
          <a:xfrm>
            <a:off x="9538043" y="2578460"/>
            <a:ext cx="304428" cy="192297"/>
          </a:xfrm>
          <a:custGeom>
            <a:avLst/>
            <a:gdLst/>
            <a:ahLst/>
            <a:cxnLst/>
            <a:rect l="l" t="t" r="r" b="b"/>
            <a:pathLst>
              <a:path w="683211" h="432048">
                <a:moveTo>
                  <a:pt x="512137" y="280189"/>
                </a:moveTo>
                <a:cubicBezTo>
                  <a:pt x="588167" y="280189"/>
                  <a:pt x="653655" y="340557"/>
                  <a:pt x="683040" y="427518"/>
                </a:cubicBezTo>
                <a:lnTo>
                  <a:pt x="683211" y="432048"/>
                </a:lnTo>
                <a:lnTo>
                  <a:pt x="518050" y="432048"/>
                </a:lnTo>
                <a:lnTo>
                  <a:pt x="517720" y="423301"/>
                </a:lnTo>
                <a:cubicBezTo>
                  <a:pt x="501526" y="375376"/>
                  <a:pt x="479652" y="331635"/>
                  <a:pt x="452572" y="294062"/>
                </a:cubicBezTo>
                <a:cubicBezTo>
                  <a:pt x="471023" y="284776"/>
                  <a:pt x="491179" y="280189"/>
                  <a:pt x="512137" y="280189"/>
                </a:cubicBezTo>
                <a:close/>
                <a:moveTo>
                  <a:pt x="242652" y="216651"/>
                </a:moveTo>
                <a:cubicBezTo>
                  <a:pt x="350494" y="216651"/>
                  <a:pt x="443383" y="302276"/>
                  <a:pt x="485063" y="425622"/>
                </a:cubicBezTo>
                <a:lnTo>
                  <a:pt x="485305" y="432048"/>
                </a:lnTo>
                <a:lnTo>
                  <a:pt x="0" y="432048"/>
                </a:lnTo>
                <a:lnTo>
                  <a:pt x="242" y="425623"/>
                </a:lnTo>
                <a:cubicBezTo>
                  <a:pt x="41922" y="302276"/>
                  <a:pt x="134811" y="216651"/>
                  <a:pt x="242652" y="216651"/>
                </a:cubicBezTo>
                <a:close/>
                <a:moveTo>
                  <a:pt x="512137" y="127447"/>
                </a:moveTo>
                <a:cubicBezTo>
                  <a:pt x="549644" y="127447"/>
                  <a:pt x="580050" y="157437"/>
                  <a:pt x="580050" y="194431"/>
                </a:cubicBezTo>
                <a:cubicBezTo>
                  <a:pt x="580050" y="231425"/>
                  <a:pt x="549644" y="261414"/>
                  <a:pt x="512137" y="261414"/>
                </a:cubicBezTo>
                <a:cubicBezTo>
                  <a:pt x="474630" y="261414"/>
                  <a:pt x="444224" y="231425"/>
                  <a:pt x="444224" y="194431"/>
                </a:cubicBezTo>
                <a:cubicBezTo>
                  <a:pt x="444224" y="157437"/>
                  <a:pt x="474630" y="127447"/>
                  <a:pt x="512137" y="127447"/>
                </a:cubicBezTo>
                <a:close/>
                <a:moveTo>
                  <a:pt x="242652" y="0"/>
                </a:moveTo>
                <a:cubicBezTo>
                  <a:pt x="295853" y="0"/>
                  <a:pt x="338980" y="42537"/>
                  <a:pt x="338980" y="95010"/>
                </a:cubicBezTo>
                <a:cubicBezTo>
                  <a:pt x="338980" y="147482"/>
                  <a:pt x="295853" y="190020"/>
                  <a:pt x="242652" y="190020"/>
                </a:cubicBezTo>
                <a:cubicBezTo>
                  <a:pt x="189452" y="190020"/>
                  <a:pt x="146324" y="147482"/>
                  <a:pt x="146324" y="95010"/>
                </a:cubicBezTo>
                <a:cubicBezTo>
                  <a:pt x="146324" y="42537"/>
                  <a:pt x="189452" y="0"/>
                  <a:pt x="242652"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77" name="KSO_Shape"/>
          <p:cNvSpPr>
            <a:spLocks/>
          </p:cNvSpPr>
          <p:nvPr/>
        </p:nvSpPr>
        <p:spPr bwMode="auto">
          <a:xfrm>
            <a:off x="7775554" y="4676447"/>
            <a:ext cx="260309" cy="384693"/>
          </a:xfrm>
          <a:custGeom>
            <a:avLst/>
            <a:gdLst/>
            <a:ahLst/>
            <a:cxnLst/>
            <a:rect l="0" t="0" r="r" b="b"/>
            <a:pathLst>
              <a:path w="1646238" h="2433638">
                <a:moveTo>
                  <a:pt x="577732" y="161925"/>
                </a:moveTo>
                <a:lnTo>
                  <a:pt x="586070" y="162719"/>
                </a:lnTo>
                <a:lnTo>
                  <a:pt x="593614" y="163910"/>
                </a:lnTo>
                <a:lnTo>
                  <a:pt x="597585" y="164703"/>
                </a:lnTo>
                <a:lnTo>
                  <a:pt x="601953" y="165894"/>
                </a:lnTo>
                <a:lnTo>
                  <a:pt x="605526" y="167482"/>
                </a:lnTo>
                <a:lnTo>
                  <a:pt x="609100" y="169069"/>
                </a:lnTo>
                <a:lnTo>
                  <a:pt x="612674" y="171053"/>
                </a:lnTo>
                <a:lnTo>
                  <a:pt x="616247" y="173435"/>
                </a:lnTo>
                <a:lnTo>
                  <a:pt x="619821" y="176610"/>
                </a:lnTo>
                <a:lnTo>
                  <a:pt x="623394" y="179388"/>
                </a:lnTo>
                <a:lnTo>
                  <a:pt x="626968" y="182563"/>
                </a:lnTo>
                <a:lnTo>
                  <a:pt x="630145" y="186135"/>
                </a:lnTo>
                <a:lnTo>
                  <a:pt x="633321" y="190103"/>
                </a:lnTo>
                <a:lnTo>
                  <a:pt x="636498" y="194469"/>
                </a:lnTo>
                <a:lnTo>
                  <a:pt x="639674" y="199232"/>
                </a:lnTo>
                <a:lnTo>
                  <a:pt x="642454" y="204788"/>
                </a:lnTo>
                <a:lnTo>
                  <a:pt x="645233" y="210344"/>
                </a:lnTo>
                <a:lnTo>
                  <a:pt x="648013" y="216297"/>
                </a:lnTo>
                <a:lnTo>
                  <a:pt x="650792" y="222647"/>
                </a:lnTo>
                <a:lnTo>
                  <a:pt x="653969" y="229394"/>
                </a:lnTo>
                <a:lnTo>
                  <a:pt x="656351" y="237332"/>
                </a:lnTo>
                <a:lnTo>
                  <a:pt x="658733" y="245269"/>
                </a:lnTo>
                <a:lnTo>
                  <a:pt x="838208" y="927100"/>
                </a:lnTo>
                <a:lnTo>
                  <a:pt x="840193" y="928291"/>
                </a:lnTo>
                <a:lnTo>
                  <a:pt x="841781" y="933450"/>
                </a:lnTo>
                <a:lnTo>
                  <a:pt x="899356" y="921941"/>
                </a:lnTo>
                <a:lnTo>
                  <a:pt x="911665" y="922338"/>
                </a:lnTo>
                <a:lnTo>
                  <a:pt x="923180" y="923529"/>
                </a:lnTo>
                <a:lnTo>
                  <a:pt x="935489" y="924719"/>
                </a:lnTo>
                <a:lnTo>
                  <a:pt x="946607" y="926704"/>
                </a:lnTo>
                <a:lnTo>
                  <a:pt x="957725" y="929482"/>
                </a:lnTo>
                <a:lnTo>
                  <a:pt x="969240" y="932657"/>
                </a:lnTo>
                <a:lnTo>
                  <a:pt x="979960" y="936229"/>
                </a:lnTo>
                <a:lnTo>
                  <a:pt x="991078" y="939800"/>
                </a:lnTo>
                <a:lnTo>
                  <a:pt x="1001402" y="944166"/>
                </a:lnTo>
                <a:lnTo>
                  <a:pt x="1011726" y="948929"/>
                </a:lnTo>
                <a:lnTo>
                  <a:pt x="1022049" y="954485"/>
                </a:lnTo>
                <a:lnTo>
                  <a:pt x="1031976" y="960438"/>
                </a:lnTo>
                <a:lnTo>
                  <a:pt x="1041506" y="966788"/>
                </a:lnTo>
                <a:lnTo>
                  <a:pt x="1051432" y="973535"/>
                </a:lnTo>
                <a:lnTo>
                  <a:pt x="1060565" y="980679"/>
                </a:lnTo>
                <a:lnTo>
                  <a:pt x="1069697" y="988616"/>
                </a:lnTo>
                <a:lnTo>
                  <a:pt x="1076050" y="994172"/>
                </a:lnTo>
                <a:lnTo>
                  <a:pt x="1081212" y="999729"/>
                </a:lnTo>
                <a:lnTo>
                  <a:pt x="1086374" y="1005682"/>
                </a:lnTo>
                <a:lnTo>
                  <a:pt x="1090345" y="1012032"/>
                </a:lnTo>
                <a:lnTo>
                  <a:pt x="1126478" y="1071960"/>
                </a:lnTo>
                <a:lnTo>
                  <a:pt x="1183258" y="1074341"/>
                </a:lnTo>
                <a:lnTo>
                  <a:pt x="1184847" y="1075532"/>
                </a:lnTo>
                <a:lnTo>
                  <a:pt x="1199538" y="1077913"/>
                </a:lnTo>
                <a:lnTo>
                  <a:pt x="1214230" y="1081088"/>
                </a:lnTo>
                <a:lnTo>
                  <a:pt x="1228524" y="1085057"/>
                </a:lnTo>
                <a:lnTo>
                  <a:pt x="1242818" y="1089422"/>
                </a:lnTo>
                <a:lnTo>
                  <a:pt x="1256716" y="1094582"/>
                </a:lnTo>
                <a:lnTo>
                  <a:pt x="1271010" y="1100932"/>
                </a:lnTo>
                <a:lnTo>
                  <a:pt x="1284510" y="1106885"/>
                </a:lnTo>
                <a:lnTo>
                  <a:pt x="1298011" y="1114029"/>
                </a:lnTo>
                <a:lnTo>
                  <a:pt x="1310717" y="1121172"/>
                </a:lnTo>
                <a:lnTo>
                  <a:pt x="1323820" y="1129507"/>
                </a:lnTo>
                <a:lnTo>
                  <a:pt x="1336129" y="1137444"/>
                </a:lnTo>
                <a:lnTo>
                  <a:pt x="1348041" y="1146175"/>
                </a:lnTo>
                <a:lnTo>
                  <a:pt x="1359953" y="1155700"/>
                </a:lnTo>
                <a:lnTo>
                  <a:pt x="1371071" y="1165225"/>
                </a:lnTo>
                <a:lnTo>
                  <a:pt x="1381792" y="1175147"/>
                </a:lnTo>
                <a:lnTo>
                  <a:pt x="1392115" y="1185863"/>
                </a:lnTo>
                <a:lnTo>
                  <a:pt x="1408792" y="1204119"/>
                </a:lnTo>
                <a:lnTo>
                  <a:pt x="1424278" y="1223566"/>
                </a:lnTo>
                <a:lnTo>
                  <a:pt x="1439763" y="1243410"/>
                </a:lnTo>
                <a:lnTo>
                  <a:pt x="1454058" y="1263254"/>
                </a:lnTo>
                <a:lnTo>
                  <a:pt x="1467955" y="1283891"/>
                </a:lnTo>
                <a:lnTo>
                  <a:pt x="1480264" y="1305322"/>
                </a:lnTo>
                <a:lnTo>
                  <a:pt x="1492970" y="1327150"/>
                </a:lnTo>
                <a:lnTo>
                  <a:pt x="1504088" y="1348582"/>
                </a:lnTo>
                <a:lnTo>
                  <a:pt x="1505279" y="1351360"/>
                </a:lnTo>
                <a:lnTo>
                  <a:pt x="1506471" y="1352154"/>
                </a:lnTo>
                <a:lnTo>
                  <a:pt x="1508059" y="1352550"/>
                </a:lnTo>
                <a:lnTo>
                  <a:pt x="1518780" y="1353344"/>
                </a:lnTo>
                <a:lnTo>
                  <a:pt x="1528309" y="1355329"/>
                </a:lnTo>
                <a:lnTo>
                  <a:pt x="1537839" y="1357710"/>
                </a:lnTo>
                <a:lnTo>
                  <a:pt x="1546971" y="1360885"/>
                </a:lnTo>
                <a:lnTo>
                  <a:pt x="1555707" y="1364457"/>
                </a:lnTo>
                <a:lnTo>
                  <a:pt x="1563648" y="1368822"/>
                </a:lnTo>
                <a:lnTo>
                  <a:pt x="1571590" y="1373982"/>
                </a:lnTo>
                <a:lnTo>
                  <a:pt x="1578737" y="1379935"/>
                </a:lnTo>
                <a:lnTo>
                  <a:pt x="1585487" y="1385888"/>
                </a:lnTo>
                <a:lnTo>
                  <a:pt x="1591840" y="1392238"/>
                </a:lnTo>
                <a:lnTo>
                  <a:pt x="1597796" y="1398985"/>
                </a:lnTo>
                <a:lnTo>
                  <a:pt x="1603752" y="1406525"/>
                </a:lnTo>
                <a:lnTo>
                  <a:pt x="1608914" y="1413669"/>
                </a:lnTo>
                <a:lnTo>
                  <a:pt x="1613678" y="1421607"/>
                </a:lnTo>
                <a:lnTo>
                  <a:pt x="1618046" y="1429544"/>
                </a:lnTo>
                <a:lnTo>
                  <a:pt x="1622017" y="1437879"/>
                </a:lnTo>
                <a:lnTo>
                  <a:pt x="1625988" y="1446213"/>
                </a:lnTo>
                <a:lnTo>
                  <a:pt x="1629561" y="1454547"/>
                </a:lnTo>
                <a:lnTo>
                  <a:pt x="1632738" y="1463279"/>
                </a:lnTo>
                <a:lnTo>
                  <a:pt x="1635517" y="1471613"/>
                </a:lnTo>
                <a:lnTo>
                  <a:pt x="1637900" y="1479947"/>
                </a:lnTo>
                <a:lnTo>
                  <a:pt x="1639885" y="1488282"/>
                </a:lnTo>
                <a:lnTo>
                  <a:pt x="1641473" y="1497013"/>
                </a:lnTo>
                <a:lnTo>
                  <a:pt x="1643062" y="1504950"/>
                </a:lnTo>
                <a:lnTo>
                  <a:pt x="1644253" y="1512491"/>
                </a:lnTo>
                <a:lnTo>
                  <a:pt x="1645047" y="1520429"/>
                </a:lnTo>
                <a:lnTo>
                  <a:pt x="1645841" y="1527969"/>
                </a:lnTo>
                <a:lnTo>
                  <a:pt x="1646238" y="1534716"/>
                </a:lnTo>
                <a:lnTo>
                  <a:pt x="1646238" y="1541463"/>
                </a:lnTo>
                <a:lnTo>
                  <a:pt x="1646238" y="1548210"/>
                </a:lnTo>
                <a:lnTo>
                  <a:pt x="1645841" y="1553766"/>
                </a:lnTo>
                <a:lnTo>
                  <a:pt x="1645444" y="1558925"/>
                </a:lnTo>
                <a:lnTo>
                  <a:pt x="1643458" y="1570832"/>
                </a:lnTo>
                <a:lnTo>
                  <a:pt x="1642267" y="1583532"/>
                </a:lnTo>
                <a:lnTo>
                  <a:pt x="1641473" y="1595835"/>
                </a:lnTo>
                <a:lnTo>
                  <a:pt x="1640679" y="1608535"/>
                </a:lnTo>
                <a:lnTo>
                  <a:pt x="1634723" y="1749029"/>
                </a:lnTo>
                <a:lnTo>
                  <a:pt x="1628370" y="1889126"/>
                </a:lnTo>
                <a:lnTo>
                  <a:pt x="1627973" y="1902222"/>
                </a:lnTo>
                <a:lnTo>
                  <a:pt x="1626385" y="1915716"/>
                </a:lnTo>
                <a:lnTo>
                  <a:pt x="1625194" y="1928416"/>
                </a:lnTo>
                <a:lnTo>
                  <a:pt x="1623208" y="1941910"/>
                </a:lnTo>
                <a:lnTo>
                  <a:pt x="1621223" y="1954610"/>
                </a:lnTo>
                <a:lnTo>
                  <a:pt x="1618840" y="1968104"/>
                </a:lnTo>
                <a:lnTo>
                  <a:pt x="1616061" y="1980804"/>
                </a:lnTo>
                <a:lnTo>
                  <a:pt x="1612884" y="1993504"/>
                </a:lnTo>
                <a:lnTo>
                  <a:pt x="1604546" y="2026444"/>
                </a:lnTo>
                <a:lnTo>
                  <a:pt x="1595414" y="2058988"/>
                </a:lnTo>
                <a:lnTo>
                  <a:pt x="1586281" y="2091532"/>
                </a:lnTo>
                <a:lnTo>
                  <a:pt x="1577148" y="2123679"/>
                </a:lnTo>
                <a:lnTo>
                  <a:pt x="1579134" y="2125663"/>
                </a:lnTo>
                <a:lnTo>
                  <a:pt x="1617252" y="2294732"/>
                </a:lnTo>
                <a:lnTo>
                  <a:pt x="1571590" y="2303463"/>
                </a:lnTo>
                <a:lnTo>
                  <a:pt x="1487411" y="2318147"/>
                </a:lnTo>
                <a:lnTo>
                  <a:pt x="1251951" y="2359026"/>
                </a:lnTo>
                <a:lnTo>
                  <a:pt x="1000608" y="2402285"/>
                </a:lnTo>
                <a:lnTo>
                  <a:pt x="897370" y="2420541"/>
                </a:lnTo>
                <a:lnTo>
                  <a:pt x="824310" y="2433638"/>
                </a:lnTo>
                <a:lnTo>
                  <a:pt x="785398" y="2236391"/>
                </a:lnTo>
                <a:lnTo>
                  <a:pt x="781030" y="2228851"/>
                </a:lnTo>
                <a:lnTo>
                  <a:pt x="776662" y="2221707"/>
                </a:lnTo>
                <a:lnTo>
                  <a:pt x="771897" y="2214563"/>
                </a:lnTo>
                <a:lnTo>
                  <a:pt x="767133" y="2207816"/>
                </a:lnTo>
                <a:lnTo>
                  <a:pt x="761574" y="2201069"/>
                </a:lnTo>
                <a:lnTo>
                  <a:pt x="756015" y="2194719"/>
                </a:lnTo>
                <a:lnTo>
                  <a:pt x="750456" y="2188369"/>
                </a:lnTo>
                <a:lnTo>
                  <a:pt x="744897" y="2182416"/>
                </a:lnTo>
                <a:lnTo>
                  <a:pt x="738544" y="2176463"/>
                </a:lnTo>
                <a:lnTo>
                  <a:pt x="732191" y="2170907"/>
                </a:lnTo>
                <a:lnTo>
                  <a:pt x="725441" y="2165351"/>
                </a:lnTo>
                <a:lnTo>
                  <a:pt x="719088" y="2159794"/>
                </a:lnTo>
                <a:lnTo>
                  <a:pt x="711940" y="2155032"/>
                </a:lnTo>
                <a:lnTo>
                  <a:pt x="704396" y="2149873"/>
                </a:lnTo>
                <a:lnTo>
                  <a:pt x="697249" y="2145507"/>
                </a:lnTo>
                <a:lnTo>
                  <a:pt x="689705" y="2141141"/>
                </a:lnTo>
                <a:lnTo>
                  <a:pt x="678984" y="2135585"/>
                </a:lnTo>
                <a:lnTo>
                  <a:pt x="668660" y="2130029"/>
                </a:lnTo>
                <a:lnTo>
                  <a:pt x="648807" y="2118519"/>
                </a:lnTo>
                <a:lnTo>
                  <a:pt x="630145" y="2106216"/>
                </a:lnTo>
                <a:lnTo>
                  <a:pt x="611482" y="2093119"/>
                </a:lnTo>
                <a:lnTo>
                  <a:pt x="593217" y="2080022"/>
                </a:lnTo>
                <a:lnTo>
                  <a:pt x="576144" y="2065735"/>
                </a:lnTo>
                <a:lnTo>
                  <a:pt x="559070" y="2051447"/>
                </a:lnTo>
                <a:lnTo>
                  <a:pt x="543187" y="2035969"/>
                </a:lnTo>
                <a:lnTo>
                  <a:pt x="526907" y="2020491"/>
                </a:lnTo>
                <a:lnTo>
                  <a:pt x="511422" y="2004616"/>
                </a:lnTo>
                <a:lnTo>
                  <a:pt x="496333" y="1988344"/>
                </a:lnTo>
                <a:lnTo>
                  <a:pt x="481245" y="1971676"/>
                </a:lnTo>
                <a:lnTo>
                  <a:pt x="466951" y="1954610"/>
                </a:lnTo>
                <a:lnTo>
                  <a:pt x="452259" y="1937147"/>
                </a:lnTo>
                <a:lnTo>
                  <a:pt x="424067" y="1902222"/>
                </a:lnTo>
                <a:lnTo>
                  <a:pt x="418111" y="1894285"/>
                </a:lnTo>
                <a:lnTo>
                  <a:pt x="412552" y="1886744"/>
                </a:lnTo>
                <a:lnTo>
                  <a:pt x="401435" y="1870472"/>
                </a:lnTo>
                <a:lnTo>
                  <a:pt x="391508" y="1853804"/>
                </a:lnTo>
                <a:lnTo>
                  <a:pt x="381978" y="1837532"/>
                </a:lnTo>
                <a:lnTo>
                  <a:pt x="372846" y="1820069"/>
                </a:lnTo>
                <a:lnTo>
                  <a:pt x="364110" y="1803401"/>
                </a:lnTo>
                <a:lnTo>
                  <a:pt x="356169" y="1785541"/>
                </a:lnTo>
                <a:lnTo>
                  <a:pt x="348228" y="1768079"/>
                </a:lnTo>
                <a:lnTo>
                  <a:pt x="332345" y="1733551"/>
                </a:lnTo>
                <a:lnTo>
                  <a:pt x="324404" y="1716485"/>
                </a:lnTo>
                <a:lnTo>
                  <a:pt x="316065" y="1699022"/>
                </a:lnTo>
                <a:lnTo>
                  <a:pt x="307727" y="1682354"/>
                </a:lnTo>
                <a:lnTo>
                  <a:pt x="298991" y="1666082"/>
                </a:lnTo>
                <a:lnTo>
                  <a:pt x="289462" y="1649413"/>
                </a:lnTo>
                <a:lnTo>
                  <a:pt x="279535" y="1633935"/>
                </a:lnTo>
                <a:lnTo>
                  <a:pt x="275962" y="1624410"/>
                </a:lnTo>
                <a:lnTo>
                  <a:pt x="271594" y="1614885"/>
                </a:lnTo>
                <a:lnTo>
                  <a:pt x="266829" y="1605360"/>
                </a:lnTo>
                <a:lnTo>
                  <a:pt x="261667" y="1595835"/>
                </a:lnTo>
                <a:lnTo>
                  <a:pt x="256505" y="1586310"/>
                </a:lnTo>
                <a:lnTo>
                  <a:pt x="250946" y="1577182"/>
                </a:lnTo>
                <a:lnTo>
                  <a:pt x="239431" y="1558132"/>
                </a:lnTo>
                <a:lnTo>
                  <a:pt x="227122" y="1539479"/>
                </a:lnTo>
                <a:lnTo>
                  <a:pt x="214813" y="1521619"/>
                </a:lnTo>
                <a:lnTo>
                  <a:pt x="190592" y="1486694"/>
                </a:lnTo>
                <a:lnTo>
                  <a:pt x="185827" y="1479154"/>
                </a:lnTo>
                <a:lnTo>
                  <a:pt x="181063" y="1470422"/>
                </a:lnTo>
                <a:lnTo>
                  <a:pt x="170342" y="1450579"/>
                </a:lnTo>
                <a:lnTo>
                  <a:pt x="164783" y="1441054"/>
                </a:lnTo>
                <a:lnTo>
                  <a:pt x="159224" y="1431132"/>
                </a:lnTo>
                <a:lnTo>
                  <a:pt x="156444" y="1427163"/>
                </a:lnTo>
                <a:lnTo>
                  <a:pt x="153268" y="1423194"/>
                </a:lnTo>
                <a:lnTo>
                  <a:pt x="149694" y="1419622"/>
                </a:lnTo>
                <a:lnTo>
                  <a:pt x="146518" y="1416447"/>
                </a:lnTo>
                <a:lnTo>
                  <a:pt x="143738" y="1413272"/>
                </a:lnTo>
                <a:lnTo>
                  <a:pt x="140959" y="1409304"/>
                </a:lnTo>
                <a:lnTo>
                  <a:pt x="138576" y="1404541"/>
                </a:lnTo>
                <a:lnTo>
                  <a:pt x="136591" y="1398985"/>
                </a:lnTo>
                <a:lnTo>
                  <a:pt x="134209" y="1393429"/>
                </a:lnTo>
                <a:lnTo>
                  <a:pt x="132620" y="1387475"/>
                </a:lnTo>
                <a:lnTo>
                  <a:pt x="129047" y="1373982"/>
                </a:lnTo>
                <a:lnTo>
                  <a:pt x="125870" y="1360488"/>
                </a:lnTo>
                <a:lnTo>
                  <a:pt x="122694" y="1346994"/>
                </a:lnTo>
                <a:lnTo>
                  <a:pt x="120311" y="1335485"/>
                </a:lnTo>
                <a:lnTo>
                  <a:pt x="117532" y="1325563"/>
                </a:lnTo>
                <a:lnTo>
                  <a:pt x="109194" y="1300560"/>
                </a:lnTo>
                <a:lnTo>
                  <a:pt x="100458" y="1276350"/>
                </a:lnTo>
                <a:lnTo>
                  <a:pt x="95296" y="1264047"/>
                </a:lnTo>
                <a:lnTo>
                  <a:pt x="90531" y="1252538"/>
                </a:lnTo>
                <a:lnTo>
                  <a:pt x="85767" y="1241425"/>
                </a:lnTo>
                <a:lnTo>
                  <a:pt x="80208" y="1229916"/>
                </a:lnTo>
                <a:lnTo>
                  <a:pt x="77031" y="1223566"/>
                </a:lnTo>
                <a:lnTo>
                  <a:pt x="73458" y="1217216"/>
                </a:lnTo>
                <a:lnTo>
                  <a:pt x="65119" y="1203722"/>
                </a:lnTo>
                <a:lnTo>
                  <a:pt x="55987" y="1190625"/>
                </a:lnTo>
                <a:lnTo>
                  <a:pt x="46457" y="1177132"/>
                </a:lnTo>
                <a:lnTo>
                  <a:pt x="26207" y="1150938"/>
                </a:lnTo>
                <a:lnTo>
                  <a:pt x="6353" y="1125538"/>
                </a:lnTo>
                <a:lnTo>
                  <a:pt x="3574" y="1121172"/>
                </a:lnTo>
                <a:lnTo>
                  <a:pt x="1589" y="1116410"/>
                </a:lnTo>
                <a:lnTo>
                  <a:pt x="397" y="1111250"/>
                </a:lnTo>
                <a:lnTo>
                  <a:pt x="0" y="1106091"/>
                </a:lnTo>
                <a:lnTo>
                  <a:pt x="0" y="1100535"/>
                </a:lnTo>
                <a:lnTo>
                  <a:pt x="794" y="1094582"/>
                </a:lnTo>
                <a:lnTo>
                  <a:pt x="1986" y="1088629"/>
                </a:lnTo>
                <a:lnTo>
                  <a:pt x="3574" y="1083072"/>
                </a:lnTo>
                <a:lnTo>
                  <a:pt x="5559" y="1077516"/>
                </a:lnTo>
                <a:lnTo>
                  <a:pt x="8339" y="1071960"/>
                </a:lnTo>
                <a:lnTo>
                  <a:pt x="11118" y="1066404"/>
                </a:lnTo>
                <a:lnTo>
                  <a:pt x="14295" y="1061641"/>
                </a:lnTo>
                <a:lnTo>
                  <a:pt x="17868" y="1056879"/>
                </a:lnTo>
                <a:lnTo>
                  <a:pt x="21045" y="1052910"/>
                </a:lnTo>
                <a:lnTo>
                  <a:pt x="24618" y="1048941"/>
                </a:lnTo>
                <a:lnTo>
                  <a:pt x="28192" y="1045766"/>
                </a:lnTo>
                <a:lnTo>
                  <a:pt x="33751" y="1041400"/>
                </a:lnTo>
                <a:lnTo>
                  <a:pt x="39310" y="1037432"/>
                </a:lnTo>
                <a:lnTo>
                  <a:pt x="45663" y="1034257"/>
                </a:lnTo>
                <a:lnTo>
                  <a:pt x="52016" y="1031479"/>
                </a:lnTo>
                <a:lnTo>
                  <a:pt x="58369" y="1029097"/>
                </a:lnTo>
                <a:lnTo>
                  <a:pt x="64722" y="1027113"/>
                </a:lnTo>
                <a:lnTo>
                  <a:pt x="71869" y="1025922"/>
                </a:lnTo>
                <a:lnTo>
                  <a:pt x="78619" y="1024732"/>
                </a:lnTo>
                <a:lnTo>
                  <a:pt x="85767" y="1023938"/>
                </a:lnTo>
                <a:lnTo>
                  <a:pt x="92517" y="1023541"/>
                </a:lnTo>
                <a:lnTo>
                  <a:pt x="100061" y="1023938"/>
                </a:lnTo>
                <a:lnTo>
                  <a:pt x="107208" y="1024335"/>
                </a:lnTo>
                <a:lnTo>
                  <a:pt x="114355" y="1024732"/>
                </a:lnTo>
                <a:lnTo>
                  <a:pt x="121503" y="1025922"/>
                </a:lnTo>
                <a:lnTo>
                  <a:pt x="129047" y="1027510"/>
                </a:lnTo>
                <a:lnTo>
                  <a:pt x="136194" y="1029097"/>
                </a:lnTo>
                <a:lnTo>
                  <a:pt x="143341" y="1031082"/>
                </a:lnTo>
                <a:lnTo>
                  <a:pt x="150488" y="1033066"/>
                </a:lnTo>
                <a:lnTo>
                  <a:pt x="157636" y="1035844"/>
                </a:lnTo>
                <a:lnTo>
                  <a:pt x="164783" y="1038622"/>
                </a:lnTo>
                <a:lnTo>
                  <a:pt x="171533" y="1041400"/>
                </a:lnTo>
                <a:lnTo>
                  <a:pt x="177886" y="1044972"/>
                </a:lnTo>
                <a:lnTo>
                  <a:pt x="185033" y="1048544"/>
                </a:lnTo>
                <a:lnTo>
                  <a:pt x="191386" y="1052116"/>
                </a:lnTo>
                <a:lnTo>
                  <a:pt x="197739" y="1055688"/>
                </a:lnTo>
                <a:lnTo>
                  <a:pt x="203695" y="1059657"/>
                </a:lnTo>
                <a:lnTo>
                  <a:pt x="209651" y="1064022"/>
                </a:lnTo>
                <a:lnTo>
                  <a:pt x="215210" y="1067991"/>
                </a:lnTo>
                <a:lnTo>
                  <a:pt x="220769" y="1072754"/>
                </a:lnTo>
                <a:lnTo>
                  <a:pt x="225534" y="1077516"/>
                </a:lnTo>
                <a:lnTo>
                  <a:pt x="230299" y="1081882"/>
                </a:lnTo>
                <a:lnTo>
                  <a:pt x="235064" y="1086644"/>
                </a:lnTo>
                <a:lnTo>
                  <a:pt x="239828" y="1092200"/>
                </a:lnTo>
                <a:lnTo>
                  <a:pt x="244593" y="1097757"/>
                </a:lnTo>
                <a:lnTo>
                  <a:pt x="252932" y="1109663"/>
                </a:lnTo>
                <a:lnTo>
                  <a:pt x="260873" y="1121966"/>
                </a:lnTo>
                <a:lnTo>
                  <a:pt x="268814" y="1135063"/>
                </a:lnTo>
                <a:lnTo>
                  <a:pt x="283903" y="1160463"/>
                </a:lnTo>
                <a:lnTo>
                  <a:pt x="291447" y="1173163"/>
                </a:lnTo>
                <a:lnTo>
                  <a:pt x="299388" y="1185069"/>
                </a:lnTo>
                <a:lnTo>
                  <a:pt x="306139" y="1195785"/>
                </a:lnTo>
                <a:lnTo>
                  <a:pt x="312889" y="1206897"/>
                </a:lnTo>
                <a:lnTo>
                  <a:pt x="327580" y="1230710"/>
                </a:lnTo>
                <a:lnTo>
                  <a:pt x="342272" y="1255713"/>
                </a:lnTo>
                <a:lnTo>
                  <a:pt x="357757" y="1281113"/>
                </a:lnTo>
                <a:lnTo>
                  <a:pt x="365699" y="1293416"/>
                </a:lnTo>
                <a:lnTo>
                  <a:pt x="373640" y="1305719"/>
                </a:lnTo>
                <a:lnTo>
                  <a:pt x="382375" y="1317229"/>
                </a:lnTo>
                <a:lnTo>
                  <a:pt x="390714" y="1328738"/>
                </a:lnTo>
                <a:lnTo>
                  <a:pt x="399846" y="1339454"/>
                </a:lnTo>
                <a:lnTo>
                  <a:pt x="409376" y="1348979"/>
                </a:lnTo>
                <a:lnTo>
                  <a:pt x="418905" y="1358504"/>
                </a:lnTo>
                <a:lnTo>
                  <a:pt x="423670" y="1362472"/>
                </a:lnTo>
                <a:lnTo>
                  <a:pt x="428832" y="1366441"/>
                </a:lnTo>
                <a:lnTo>
                  <a:pt x="437171" y="1372791"/>
                </a:lnTo>
                <a:lnTo>
                  <a:pt x="445112" y="1378744"/>
                </a:lnTo>
                <a:lnTo>
                  <a:pt x="453450" y="1383904"/>
                </a:lnTo>
                <a:lnTo>
                  <a:pt x="462186" y="1388666"/>
                </a:lnTo>
                <a:lnTo>
                  <a:pt x="470921" y="1392635"/>
                </a:lnTo>
                <a:lnTo>
                  <a:pt x="479260" y="1396207"/>
                </a:lnTo>
                <a:lnTo>
                  <a:pt x="488789" y="1399382"/>
                </a:lnTo>
                <a:lnTo>
                  <a:pt x="497525" y="1402160"/>
                </a:lnTo>
                <a:lnTo>
                  <a:pt x="506657" y="1404144"/>
                </a:lnTo>
                <a:lnTo>
                  <a:pt x="516187" y="1405732"/>
                </a:lnTo>
                <a:lnTo>
                  <a:pt x="525716" y="1407319"/>
                </a:lnTo>
                <a:lnTo>
                  <a:pt x="535246" y="1408113"/>
                </a:lnTo>
                <a:lnTo>
                  <a:pt x="545172" y="1408113"/>
                </a:lnTo>
                <a:lnTo>
                  <a:pt x="555099" y="1407716"/>
                </a:lnTo>
                <a:lnTo>
                  <a:pt x="565423" y="1406922"/>
                </a:lnTo>
                <a:lnTo>
                  <a:pt x="575746" y="1404938"/>
                </a:lnTo>
                <a:lnTo>
                  <a:pt x="578923" y="1404541"/>
                </a:lnTo>
                <a:lnTo>
                  <a:pt x="582497" y="1402954"/>
                </a:lnTo>
                <a:lnTo>
                  <a:pt x="586467" y="1401366"/>
                </a:lnTo>
                <a:lnTo>
                  <a:pt x="590041" y="1398985"/>
                </a:lnTo>
                <a:lnTo>
                  <a:pt x="594012" y="1395810"/>
                </a:lnTo>
                <a:lnTo>
                  <a:pt x="597585" y="1392635"/>
                </a:lnTo>
                <a:lnTo>
                  <a:pt x="601556" y="1389460"/>
                </a:lnTo>
                <a:lnTo>
                  <a:pt x="604335" y="1385491"/>
                </a:lnTo>
                <a:lnTo>
                  <a:pt x="609894" y="1379141"/>
                </a:lnTo>
                <a:lnTo>
                  <a:pt x="614659" y="1372394"/>
                </a:lnTo>
                <a:lnTo>
                  <a:pt x="619424" y="1365647"/>
                </a:lnTo>
                <a:lnTo>
                  <a:pt x="623394" y="1358900"/>
                </a:lnTo>
                <a:lnTo>
                  <a:pt x="627762" y="1352154"/>
                </a:lnTo>
                <a:lnTo>
                  <a:pt x="631336" y="1344613"/>
                </a:lnTo>
                <a:lnTo>
                  <a:pt x="634512" y="1337469"/>
                </a:lnTo>
                <a:lnTo>
                  <a:pt x="637292" y="1330325"/>
                </a:lnTo>
                <a:lnTo>
                  <a:pt x="640071" y="1323182"/>
                </a:lnTo>
                <a:lnTo>
                  <a:pt x="642057" y="1315244"/>
                </a:lnTo>
                <a:lnTo>
                  <a:pt x="644042" y="1307704"/>
                </a:lnTo>
                <a:lnTo>
                  <a:pt x="645233" y="1299766"/>
                </a:lnTo>
                <a:lnTo>
                  <a:pt x="646424" y="1291829"/>
                </a:lnTo>
                <a:lnTo>
                  <a:pt x="647218" y="1283891"/>
                </a:lnTo>
                <a:lnTo>
                  <a:pt x="647616" y="1275557"/>
                </a:lnTo>
                <a:lnTo>
                  <a:pt x="648013" y="1267619"/>
                </a:lnTo>
                <a:lnTo>
                  <a:pt x="647616" y="1259682"/>
                </a:lnTo>
                <a:lnTo>
                  <a:pt x="647218" y="1252538"/>
                </a:lnTo>
                <a:lnTo>
                  <a:pt x="646424" y="1245394"/>
                </a:lnTo>
                <a:lnTo>
                  <a:pt x="645233" y="1237457"/>
                </a:lnTo>
                <a:lnTo>
                  <a:pt x="466951" y="280988"/>
                </a:lnTo>
                <a:lnTo>
                  <a:pt x="465362" y="271463"/>
                </a:lnTo>
                <a:lnTo>
                  <a:pt x="464568" y="263128"/>
                </a:lnTo>
                <a:lnTo>
                  <a:pt x="464568" y="254397"/>
                </a:lnTo>
                <a:lnTo>
                  <a:pt x="464965" y="246857"/>
                </a:lnTo>
                <a:lnTo>
                  <a:pt x="465759" y="239316"/>
                </a:lnTo>
                <a:lnTo>
                  <a:pt x="467348" y="232569"/>
                </a:lnTo>
                <a:lnTo>
                  <a:pt x="468936" y="225822"/>
                </a:lnTo>
                <a:lnTo>
                  <a:pt x="471318" y="219869"/>
                </a:lnTo>
                <a:lnTo>
                  <a:pt x="473701" y="214313"/>
                </a:lnTo>
                <a:lnTo>
                  <a:pt x="476480" y="209153"/>
                </a:lnTo>
                <a:lnTo>
                  <a:pt x="479657" y="204391"/>
                </a:lnTo>
                <a:lnTo>
                  <a:pt x="482833" y="199628"/>
                </a:lnTo>
                <a:lnTo>
                  <a:pt x="486407" y="195263"/>
                </a:lnTo>
                <a:lnTo>
                  <a:pt x="490775" y="191691"/>
                </a:lnTo>
                <a:lnTo>
                  <a:pt x="494348" y="188119"/>
                </a:lnTo>
                <a:lnTo>
                  <a:pt x="498319" y="184944"/>
                </a:lnTo>
                <a:lnTo>
                  <a:pt x="502289" y="182166"/>
                </a:lnTo>
                <a:lnTo>
                  <a:pt x="506657" y="179785"/>
                </a:lnTo>
                <a:lnTo>
                  <a:pt x="514201" y="175419"/>
                </a:lnTo>
                <a:lnTo>
                  <a:pt x="522143" y="171450"/>
                </a:lnTo>
                <a:lnTo>
                  <a:pt x="528893" y="169069"/>
                </a:lnTo>
                <a:lnTo>
                  <a:pt x="534849" y="167482"/>
                </a:lnTo>
                <a:lnTo>
                  <a:pt x="539614" y="166291"/>
                </a:lnTo>
                <a:lnTo>
                  <a:pt x="543981" y="165497"/>
                </a:lnTo>
                <a:lnTo>
                  <a:pt x="552320" y="163910"/>
                </a:lnTo>
                <a:lnTo>
                  <a:pt x="561055" y="162719"/>
                </a:lnTo>
                <a:lnTo>
                  <a:pt x="569393" y="162322"/>
                </a:lnTo>
                <a:lnTo>
                  <a:pt x="577732" y="161925"/>
                </a:lnTo>
                <a:close/>
                <a:moveTo>
                  <a:pt x="576263" y="0"/>
                </a:moveTo>
                <a:lnTo>
                  <a:pt x="594539" y="397"/>
                </a:lnTo>
                <a:lnTo>
                  <a:pt x="612419" y="1589"/>
                </a:lnTo>
                <a:lnTo>
                  <a:pt x="630298" y="3973"/>
                </a:lnTo>
                <a:lnTo>
                  <a:pt x="647780" y="7151"/>
                </a:lnTo>
                <a:lnTo>
                  <a:pt x="664864" y="10727"/>
                </a:lnTo>
                <a:lnTo>
                  <a:pt x="681551" y="15098"/>
                </a:lnTo>
                <a:lnTo>
                  <a:pt x="697841" y="20263"/>
                </a:lnTo>
                <a:lnTo>
                  <a:pt x="714131" y="26620"/>
                </a:lnTo>
                <a:lnTo>
                  <a:pt x="729626" y="33374"/>
                </a:lnTo>
                <a:lnTo>
                  <a:pt x="745122" y="41321"/>
                </a:lnTo>
                <a:lnTo>
                  <a:pt x="759822" y="50062"/>
                </a:lnTo>
                <a:lnTo>
                  <a:pt x="774920" y="59200"/>
                </a:lnTo>
                <a:lnTo>
                  <a:pt x="788826" y="69530"/>
                </a:lnTo>
                <a:lnTo>
                  <a:pt x="803130" y="80655"/>
                </a:lnTo>
                <a:lnTo>
                  <a:pt x="816638" y="92575"/>
                </a:lnTo>
                <a:lnTo>
                  <a:pt x="830147" y="105289"/>
                </a:lnTo>
                <a:lnTo>
                  <a:pt x="842464" y="118798"/>
                </a:lnTo>
                <a:lnTo>
                  <a:pt x="854780" y="132307"/>
                </a:lnTo>
                <a:lnTo>
                  <a:pt x="865508" y="146610"/>
                </a:lnTo>
                <a:lnTo>
                  <a:pt x="876235" y="160516"/>
                </a:lnTo>
                <a:lnTo>
                  <a:pt x="885374" y="175615"/>
                </a:lnTo>
                <a:lnTo>
                  <a:pt x="894115" y="190315"/>
                </a:lnTo>
                <a:lnTo>
                  <a:pt x="901664" y="205811"/>
                </a:lnTo>
                <a:lnTo>
                  <a:pt x="908815" y="221306"/>
                </a:lnTo>
                <a:lnTo>
                  <a:pt x="915172" y="237596"/>
                </a:lnTo>
                <a:lnTo>
                  <a:pt x="920337" y="253886"/>
                </a:lnTo>
                <a:lnTo>
                  <a:pt x="924708" y="270574"/>
                </a:lnTo>
                <a:lnTo>
                  <a:pt x="928284" y="287658"/>
                </a:lnTo>
                <a:lnTo>
                  <a:pt x="931462" y="304743"/>
                </a:lnTo>
                <a:lnTo>
                  <a:pt x="933449" y="322622"/>
                </a:lnTo>
                <a:lnTo>
                  <a:pt x="934641" y="340502"/>
                </a:lnTo>
                <a:lnTo>
                  <a:pt x="935038" y="359175"/>
                </a:lnTo>
                <a:lnTo>
                  <a:pt x="934641" y="377452"/>
                </a:lnTo>
                <a:lnTo>
                  <a:pt x="933449" y="395331"/>
                </a:lnTo>
                <a:lnTo>
                  <a:pt x="931462" y="413211"/>
                </a:lnTo>
                <a:lnTo>
                  <a:pt x="928284" y="430693"/>
                </a:lnTo>
                <a:lnTo>
                  <a:pt x="924708" y="447777"/>
                </a:lnTo>
                <a:lnTo>
                  <a:pt x="920337" y="464465"/>
                </a:lnTo>
                <a:lnTo>
                  <a:pt x="915172" y="480755"/>
                </a:lnTo>
                <a:lnTo>
                  <a:pt x="908815" y="496647"/>
                </a:lnTo>
                <a:lnTo>
                  <a:pt x="901664" y="512540"/>
                </a:lnTo>
                <a:lnTo>
                  <a:pt x="894115" y="527638"/>
                </a:lnTo>
                <a:lnTo>
                  <a:pt x="885374" y="543134"/>
                </a:lnTo>
                <a:lnTo>
                  <a:pt x="876235" y="557437"/>
                </a:lnTo>
                <a:lnTo>
                  <a:pt x="865508" y="572138"/>
                </a:lnTo>
                <a:lnTo>
                  <a:pt x="854780" y="585647"/>
                </a:lnTo>
                <a:lnTo>
                  <a:pt x="842464" y="599553"/>
                </a:lnTo>
                <a:lnTo>
                  <a:pt x="830147" y="612664"/>
                </a:lnTo>
                <a:lnTo>
                  <a:pt x="830147" y="613061"/>
                </a:lnTo>
                <a:lnTo>
                  <a:pt x="822201" y="620611"/>
                </a:lnTo>
                <a:lnTo>
                  <a:pt x="813857" y="628160"/>
                </a:lnTo>
                <a:lnTo>
                  <a:pt x="805911" y="634914"/>
                </a:lnTo>
                <a:lnTo>
                  <a:pt x="797964" y="641668"/>
                </a:lnTo>
                <a:lnTo>
                  <a:pt x="791607" y="619419"/>
                </a:lnTo>
                <a:lnTo>
                  <a:pt x="785250" y="597963"/>
                </a:lnTo>
                <a:lnTo>
                  <a:pt x="778496" y="576111"/>
                </a:lnTo>
                <a:lnTo>
                  <a:pt x="771344" y="553861"/>
                </a:lnTo>
                <a:lnTo>
                  <a:pt x="780880" y="543928"/>
                </a:lnTo>
                <a:lnTo>
                  <a:pt x="790018" y="533201"/>
                </a:lnTo>
                <a:lnTo>
                  <a:pt x="798759" y="522473"/>
                </a:lnTo>
                <a:lnTo>
                  <a:pt x="806705" y="511745"/>
                </a:lnTo>
                <a:lnTo>
                  <a:pt x="813857" y="500223"/>
                </a:lnTo>
                <a:lnTo>
                  <a:pt x="820611" y="488701"/>
                </a:lnTo>
                <a:lnTo>
                  <a:pt x="826571" y="476782"/>
                </a:lnTo>
                <a:lnTo>
                  <a:pt x="831736" y="464862"/>
                </a:lnTo>
                <a:lnTo>
                  <a:pt x="836504" y="452545"/>
                </a:lnTo>
                <a:lnTo>
                  <a:pt x="840477" y="439831"/>
                </a:lnTo>
                <a:lnTo>
                  <a:pt x="844053" y="427117"/>
                </a:lnTo>
                <a:lnTo>
                  <a:pt x="846834" y="414005"/>
                </a:lnTo>
                <a:lnTo>
                  <a:pt x="849218" y="400894"/>
                </a:lnTo>
                <a:lnTo>
                  <a:pt x="850807" y="386988"/>
                </a:lnTo>
                <a:lnTo>
                  <a:pt x="851602" y="373479"/>
                </a:lnTo>
                <a:lnTo>
                  <a:pt x="851999" y="359175"/>
                </a:lnTo>
                <a:lnTo>
                  <a:pt x="851602" y="344872"/>
                </a:lnTo>
                <a:lnTo>
                  <a:pt x="850807" y="330966"/>
                </a:lnTo>
                <a:lnTo>
                  <a:pt x="849218" y="317457"/>
                </a:lnTo>
                <a:lnTo>
                  <a:pt x="846834" y="303948"/>
                </a:lnTo>
                <a:lnTo>
                  <a:pt x="844053" y="291234"/>
                </a:lnTo>
                <a:lnTo>
                  <a:pt x="840477" y="278123"/>
                </a:lnTo>
                <a:lnTo>
                  <a:pt x="836504" y="265806"/>
                </a:lnTo>
                <a:lnTo>
                  <a:pt x="831736" y="253092"/>
                </a:lnTo>
                <a:lnTo>
                  <a:pt x="826571" y="241172"/>
                </a:lnTo>
                <a:lnTo>
                  <a:pt x="820611" y="229253"/>
                </a:lnTo>
                <a:lnTo>
                  <a:pt x="813460" y="217730"/>
                </a:lnTo>
                <a:lnTo>
                  <a:pt x="806308" y="206605"/>
                </a:lnTo>
                <a:lnTo>
                  <a:pt x="798759" y="195481"/>
                </a:lnTo>
                <a:lnTo>
                  <a:pt x="789621" y="185150"/>
                </a:lnTo>
                <a:lnTo>
                  <a:pt x="780880" y="174820"/>
                </a:lnTo>
                <a:lnTo>
                  <a:pt x="770947" y="164092"/>
                </a:lnTo>
                <a:lnTo>
                  <a:pt x="760617" y="154556"/>
                </a:lnTo>
                <a:lnTo>
                  <a:pt x="750287" y="145021"/>
                </a:lnTo>
                <a:lnTo>
                  <a:pt x="739559" y="136677"/>
                </a:lnTo>
                <a:lnTo>
                  <a:pt x="728434" y="129128"/>
                </a:lnTo>
                <a:lnTo>
                  <a:pt x="717310" y="121976"/>
                </a:lnTo>
                <a:lnTo>
                  <a:pt x="705788" y="114825"/>
                </a:lnTo>
                <a:lnTo>
                  <a:pt x="693868" y="108865"/>
                </a:lnTo>
                <a:lnTo>
                  <a:pt x="682346" y="103700"/>
                </a:lnTo>
                <a:lnTo>
                  <a:pt x="669632" y="98932"/>
                </a:lnTo>
                <a:lnTo>
                  <a:pt x="657315" y="94959"/>
                </a:lnTo>
                <a:lnTo>
                  <a:pt x="644204" y="91383"/>
                </a:lnTo>
                <a:lnTo>
                  <a:pt x="631490" y="88204"/>
                </a:lnTo>
                <a:lnTo>
                  <a:pt x="617584" y="86218"/>
                </a:lnTo>
                <a:lnTo>
                  <a:pt x="604472" y="84628"/>
                </a:lnTo>
                <a:lnTo>
                  <a:pt x="590169" y="83436"/>
                </a:lnTo>
                <a:lnTo>
                  <a:pt x="576263" y="83436"/>
                </a:lnTo>
                <a:lnTo>
                  <a:pt x="561960" y="83436"/>
                </a:lnTo>
                <a:lnTo>
                  <a:pt x="548451" y="84628"/>
                </a:lnTo>
                <a:lnTo>
                  <a:pt x="534545" y="86218"/>
                </a:lnTo>
                <a:lnTo>
                  <a:pt x="521434" y="88204"/>
                </a:lnTo>
                <a:lnTo>
                  <a:pt x="507925" y="91383"/>
                </a:lnTo>
                <a:lnTo>
                  <a:pt x="495211" y="94959"/>
                </a:lnTo>
                <a:lnTo>
                  <a:pt x="482497" y="98932"/>
                </a:lnTo>
                <a:lnTo>
                  <a:pt x="470578" y="103700"/>
                </a:lnTo>
                <a:lnTo>
                  <a:pt x="458658" y="108865"/>
                </a:lnTo>
                <a:lnTo>
                  <a:pt x="446341" y="114825"/>
                </a:lnTo>
                <a:lnTo>
                  <a:pt x="435217" y="121976"/>
                </a:lnTo>
                <a:lnTo>
                  <a:pt x="423694" y="129128"/>
                </a:lnTo>
                <a:lnTo>
                  <a:pt x="412967" y="136677"/>
                </a:lnTo>
                <a:lnTo>
                  <a:pt x="401842" y="145021"/>
                </a:lnTo>
                <a:lnTo>
                  <a:pt x="391512" y="154556"/>
                </a:lnTo>
                <a:lnTo>
                  <a:pt x="381579" y="164092"/>
                </a:lnTo>
                <a:lnTo>
                  <a:pt x="381182" y="164092"/>
                </a:lnTo>
                <a:lnTo>
                  <a:pt x="371249" y="174820"/>
                </a:lnTo>
                <a:lnTo>
                  <a:pt x="362111" y="185150"/>
                </a:lnTo>
                <a:lnTo>
                  <a:pt x="353767" y="195481"/>
                </a:lnTo>
                <a:lnTo>
                  <a:pt x="345821" y="207003"/>
                </a:lnTo>
                <a:lnTo>
                  <a:pt x="338669" y="218128"/>
                </a:lnTo>
                <a:lnTo>
                  <a:pt x="331915" y="229253"/>
                </a:lnTo>
                <a:lnTo>
                  <a:pt x="325955" y="241172"/>
                </a:lnTo>
                <a:lnTo>
                  <a:pt x="320790" y="253092"/>
                </a:lnTo>
                <a:lnTo>
                  <a:pt x="315625" y="265806"/>
                </a:lnTo>
                <a:lnTo>
                  <a:pt x="311652" y="278123"/>
                </a:lnTo>
                <a:lnTo>
                  <a:pt x="308473" y="291234"/>
                </a:lnTo>
                <a:lnTo>
                  <a:pt x="305692" y="303948"/>
                </a:lnTo>
                <a:lnTo>
                  <a:pt x="303308" y="317457"/>
                </a:lnTo>
                <a:lnTo>
                  <a:pt x="301719" y="330966"/>
                </a:lnTo>
                <a:lnTo>
                  <a:pt x="300924" y="345269"/>
                </a:lnTo>
                <a:lnTo>
                  <a:pt x="300527" y="359175"/>
                </a:lnTo>
                <a:lnTo>
                  <a:pt x="300924" y="373479"/>
                </a:lnTo>
                <a:lnTo>
                  <a:pt x="301719" y="386988"/>
                </a:lnTo>
                <a:lnTo>
                  <a:pt x="303308" y="400894"/>
                </a:lnTo>
                <a:lnTo>
                  <a:pt x="305692" y="414005"/>
                </a:lnTo>
                <a:lnTo>
                  <a:pt x="308473" y="427514"/>
                </a:lnTo>
                <a:lnTo>
                  <a:pt x="311652" y="440228"/>
                </a:lnTo>
                <a:lnTo>
                  <a:pt x="315625" y="452545"/>
                </a:lnTo>
                <a:lnTo>
                  <a:pt x="320790" y="464862"/>
                </a:lnTo>
                <a:lnTo>
                  <a:pt x="325955" y="476782"/>
                </a:lnTo>
                <a:lnTo>
                  <a:pt x="331915" y="489098"/>
                </a:lnTo>
                <a:lnTo>
                  <a:pt x="338669" y="500223"/>
                </a:lnTo>
                <a:lnTo>
                  <a:pt x="345821" y="511745"/>
                </a:lnTo>
                <a:lnTo>
                  <a:pt x="353767" y="522870"/>
                </a:lnTo>
                <a:lnTo>
                  <a:pt x="362111" y="533201"/>
                </a:lnTo>
                <a:lnTo>
                  <a:pt x="371249" y="543928"/>
                </a:lnTo>
                <a:lnTo>
                  <a:pt x="381182" y="554258"/>
                </a:lnTo>
                <a:lnTo>
                  <a:pt x="387539" y="560218"/>
                </a:lnTo>
                <a:lnTo>
                  <a:pt x="393896" y="566575"/>
                </a:lnTo>
                <a:lnTo>
                  <a:pt x="400650" y="572138"/>
                </a:lnTo>
                <a:lnTo>
                  <a:pt x="407405" y="577700"/>
                </a:lnTo>
                <a:lnTo>
                  <a:pt x="414159" y="582468"/>
                </a:lnTo>
                <a:lnTo>
                  <a:pt x="420913" y="587633"/>
                </a:lnTo>
                <a:lnTo>
                  <a:pt x="428065" y="592401"/>
                </a:lnTo>
                <a:lnTo>
                  <a:pt x="435614" y="597169"/>
                </a:lnTo>
                <a:lnTo>
                  <a:pt x="442368" y="601142"/>
                </a:lnTo>
                <a:lnTo>
                  <a:pt x="449917" y="605115"/>
                </a:lnTo>
                <a:lnTo>
                  <a:pt x="457069" y="608691"/>
                </a:lnTo>
                <a:lnTo>
                  <a:pt x="465015" y="612267"/>
                </a:lnTo>
                <a:lnTo>
                  <a:pt x="472564" y="615445"/>
                </a:lnTo>
                <a:lnTo>
                  <a:pt x="480113" y="618227"/>
                </a:lnTo>
                <a:lnTo>
                  <a:pt x="488457" y="621008"/>
                </a:lnTo>
                <a:lnTo>
                  <a:pt x="496403" y="623789"/>
                </a:lnTo>
                <a:lnTo>
                  <a:pt x="498787" y="634914"/>
                </a:lnTo>
                <a:lnTo>
                  <a:pt x="501171" y="645642"/>
                </a:lnTo>
                <a:lnTo>
                  <a:pt x="505541" y="667891"/>
                </a:lnTo>
                <a:lnTo>
                  <a:pt x="508720" y="690141"/>
                </a:lnTo>
                <a:lnTo>
                  <a:pt x="511501" y="712788"/>
                </a:lnTo>
                <a:lnTo>
                  <a:pt x="498390" y="710404"/>
                </a:lnTo>
                <a:lnTo>
                  <a:pt x="484881" y="707226"/>
                </a:lnTo>
                <a:lnTo>
                  <a:pt x="472167" y="703253"/>
                </a:lnTo>
                <a:lnTo>
                  <a:pt x="459453" y="699279"/>
                </a:lnTo>
                <a:lnTo>
                  <a:pt x="446739" y="694909"/>
                </a:lnTo>
                <a:lnTo>
                  <a:pt x="434819" y="690141"/>
                </a:lnTo>
                <a:lnTo>
                  <a:pt x="422503" y="684579"/>
                </a:lnTo>
                <a:lnTo>
                  <a:pt x="410583" y="678619"/>
                </a:lnTo>
                <a:lnTo>
                  <a:pt x="398664" y="671864"/>
                </a:lnTo>
                <a:lnTo>
                  <a:pt x="387142" y="665110"/>
                </a:lnTo>
                <a:lnTo>
                  <a:pt x="376017" y="657561"/>
                </a:lnTo>
                <a:lnTo>
                  <a:pt x="364892" y="649615"/>
                </a:lnTo>
                <a:lnTo>
                  <a:pt x="354164" y="641271"/>
                </a:lnTo>
                <a:lnTo>
                  <a:pt x="343040" y="632133"/>
                </a:lnTo>
                <a:lnTo>
                  <a:pt x="332709" y="622994"/>
                </a:lnTo>
                <a:lnTo>
                  <a:pt x="322379" y="612664"/>
                </a:lnTo>
                <a:lnTo>
                  <a:pt x="309665" y="599553"/>
                </a:lnTo>
                <a:lnTo>
                  <a:pt x="297746" y="585647"/>
                </a:lnTo>
                <a:lnTo>
                  <a:pt x="286621" y="572138"/>
                </a:lnTo>
                <a:lnTo>
                  <a:pt x="276291" y="557437"/>
                </a:lnTo>
                <a:lnTo>
                  <a:pt x="267153" y="543134"/>
                </a:lnTo>
                <a:lnTo>
                  <a:pt x="258412" y="527638"/>
                </a:lnTo>
                <a:lnTo>
                  <a:pt x="250465" y="512540"/>
                </a:lnTo>
                <a:lnTo>
                  <a:pt x="243711" y="496647"/>
                </a:lnTo>
                <a:lnTo>
                  <a:pt x="237751" y="480755"/>
                </a:lnTo>
                <a:lnTo>
                  <a:pt x="231792" y="464465"/>
                </a:lnTo>
                <a:lnTo>
                  <a:pt x="227421" y="447777"/>
                </a:lnTo>
                <a:lnTo>
                  <a:pt x="223845" y="430693"/>
                </a:lnTo>
                <a:lnTo>
                  <a:pt x="221064" y="413211"/>
                </a:lnTo>
                <a:lnTo>
                  <a:pt x="219078" y="395331"/>
                </a:lnTo>
                <a:lnTo>
                  <a:pt x="217886" y="377452"/>
                </a:lnTo>
                <a:lnTo>
                  <a:pt x="217488" y="359175"/>
                </a:lnTo>
                <a:lnTo>
                  <a:pt x="217886" y="340502"/>
                </a:lnTo>
                <a:lnTo>
                  <a:pt x="219078" y="322622"/>
                </a:lnTo>
                <a:lnTo>
                  <a:pt x="221064" y="304743"/>
                </a:lnTo>
                <a:lnTo>
                  <a:pt x="223845" y="287658"/>
                </a:lnTo>
                <a:lnTo>
                  <a:pt x="227421" y="270574"/>
                </a:lnTo>
                <a:lnTo>
                  <a:pt x="231792" y="253886"/>
                </a:lnTo>
                <a:lnTo>
                  <a:pt x="237751" y="237596"/>
                </a:lnTo>
                <a:lnTo>
                  <a:pt x="243711" y="221306"/>
                </a:lnTo>
                <a:lnTo>
                  <a:pt x="250465" y="205811"/>
                </a:lnTo>
                <a:lnTo>
                  <a:pt x="258412" y="190315"/>
                </a:lnTo>
                <a:lnTo>
                  <a:pt x="267153" y="175615"/>
                </a:lnTo>
                <a:lnTo>
                  <a:pt x="276291" y="160516"/>
                </a:lnTo>
                <a:lnTo>
                  <a:pt x="286621" y="146610"/>
                </a:lnTo>
                <a:lnTo>
                  <a:pt x="297746" y="132307"/>
                </a:lnTo>
                <a:lnTo>
                  <a:pt x="309665" y="118798"/>
                </a:lnTo>
                <a:lnTo>
                  <a:pt x="322379" y="105289"/>
                </a:lnTo>
                <a:lnTo>
                  <a:pt x="335491" y="92575"/>
                </a:lnTo>
                <a:lnTo>
                  <a:pt x="349397" y="80655"/>
                </a:lnTo>
                <a:lnTo>
                  <a:pt x="363303" y="69530"/>
                </a:lnTo>
                <a:lnTo>
                  <a:pt x="378003" y="59200"/>
                </a:lnTo>
                <a:lnTo>
                  <a:pt x="392307" y="50062"/>
                </a:lnTo>
                <a:lnTo>
                  <a:pt x="407405" y="41321"/>
                </a:lnTo>
                <a:lnTo>
                  <a:pt x="422900" y="33374"/>
                </a:lnTo>
                <a:lnTo>
                  <a:pt x="438395" y="26620"/>
                </a:lnTo>
                <a:lnTo>
                  <a:pt x="454288" y="20263"/>
                </a:lnTo>
                <a:lnTo>
                  <a:pt x="470975" y="15098"/>
                </a:lnTo>
                <a:lnTo>
                  <a:pt x="487662" y="10727"/>
                </a:lnTo>
                <a:lnTo>
                  <a:pt x="504747" y="7151"/>
                </a:lnTo>
                <a:lnTo>
                  <a:pt x="522228" y="3973"/>
                </a:lnTo>
                <a:lnTo>
                  <a:pt x="539710" y="1589"/>
                </a:lnTo>
                <a:lnTo>
                  <a:pt x="557589" y="397"/>
                </a:lnTo>
                <a:lnTo>
                  <a:pt x="576263" y="0"/>
                </a:lnTo>
                <a:close/>
              </a:path>
            </a:pathLst>
          </a:custGeom>
          <a:solidFill>
            <a:srgbClr val="FFFFFF"/>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Tree>
    <p:extLst>
      <p:ext uri="{BB962C8B-B14F-4D97-AF65-F5344CB8AC3E}">
        <p14:creationId xmlns:p14="http://schemas.microsoft.com/office/powerpoint/2010/main" val="14679059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Ⅱ</a:t>
            </a:r>
            <a:endParaRPr lang="zh-CN" altLang="en-US" dirty="0"/>
          </a:p>
        </p:txBody>
      </p:sp>
      <p:sp>
        <p:nvSpPr>
          <p:cNvPr id="3" name="文本占位符 2"/>
          <p:cNvSpPr>
            <a:spLocks noGrp="1"/>
          </p:cNvSpPr>
          <p:nvPr>
            <p:ph type="body" sz="quarter" idx="12"/>
          </p:nvPr>
        </p:nvSpPr>
        <p:spPr/>
        <p:txBody>
          <a:bodyPr/>
          <a:lstStyle/>
          <a:p>
            <a:r>
              <a:rPr lang="zh-CN" altLang="en-US" dirty="0" smtClean="0"/>
              <a:t>系统设计亮点</a:t>
            </a:r>
            <a:endParaRPr lang="zh-CN" altLang="en-US" dirty="0"/>
          </a:p>
        </p:txBody>
      </p:sp>
      <p:sp>
        <p:nvSpPr>
          <p:cNvPr id="4" name="MH_Other_1"/>
          <p:cNvSpPr/>
          <p:nvPr>
            <p:custDataLst>
              <p:tags r:id="rId1"/>
            </p:custDataLst>
          </p:nvPr>
        </p:nvSpPr>
        <p:spPr>
          <a:xfrm>
            <a:off x="997384" y="2223570"/>
            <a:ext cx="757238" cy="782637"/>
          </a:xfrm>
          <a:custGeom>
            <a:avLst/>
            <a:gdLst>
              <a:gd name="connsiteX0" fmla="*/ 743029 w 757237"/>
              <a:gd name="connsiteY0" fmla="*/ 463225 h 783577"/>
              <a:gd name="connsiteX1" fmla="*/ 757237 w 757237"/>
              <a:gd name="connsiteY1" fmla="*/ 463225 h 783577"/>
              <a:gd name="connsiteX2" fmla="*/ 757237 w 757237"/>
              <a:gd name="connsiteY2" fmla="*/ 783577 h 783577"/>
              <a:gd name="connsiteX3" fmla="*/ 450056 w 757237"/>
              <a:gd name="connsiteY3" fmla="*/ 783577 h 783577"/>
              <a:gd name="connsiteX4" fmla="*/ 450056 w 757237"/>
              <a:gd name="connsiteY4" fmla="*/ 768874 h 783577"/>
              <a:gd name="connsiteX5" fmla="*/ 743029 w 757237"/>
              <a:gd name="connsiteY5" fmla="*/ 768874 h 783577"/>
              <a:gd name="connsiteX6" fmla="*/ 0 w 757237"/>
              <a:gd name="connsiteY6" fmla="*/ 463225 h 783577"/>
              <a:gd name="connsiteX7" fmla="*/ 14207 w 757237"/>
              <a:gd name="connsiteY7" fmla="*/ 463225 h 783577"/>
              <a:gd name="connsiteX8" fmla="*/ 14207 w 757237"/>
              <a:gd name="connsiteY8" fmla="*/ 768874 h 783577"/>
              <a:gd name="connsiteX9" fmla="*/ 307181 w 757237"/>
              <a:gd name="connsiteY9" fmla="*/ 768874 h 783577"/>
              <a:gd name="connsiteX10" fmla="*/ 307181 w 757237"/>
              <a:gd name="connsiteY10" fmla="*/ 783577 h 783577"/>
              <a:gd name="connsiteX11" fmla="*/ 0 w 757237"/>
              <a:gd name="connsiteY11" fmla="*/ 783577 h 783577"/>
              <a:gd name="connsiteX12" fmla="*/ 450056 w 757237"/>
              <a:gd name="connsiteY12" fmla="*/ 0 h 783577"/>
              <a:gd name="connsiteX13" fmla="*/ 757237 w 757237"/>
              <a:gd name="connsiteY13" fmla="*/ 0 h 783577"/>
              <a:gd name="connsiteX14" fmla="*/ 757237 w 757237"/>
              <a:gd name="connsiteY14" fmla="*/ 320350 h 783577"/>
              <a:gd name="connsiteX15" fmla="*/ 743029 w 757237"/>
              <a:gd name="connsiteY15" fmla="*/ 320350 h 783577"/>
              <a:gd name="connsiteX16" fmla="*/ 743029 w 757237"/>
              <a:gd name="connsiteY16" fmla="*/ 14702 h 783577"/>
              <a:gd name="connsiteX17" fmla="*/ 450056 w 757237"/>
              <a:gd name="connsiteY17" fmla="*/ 14702 h 783577"/>
              <a:gd name="connsiteX18" fmla="*/ 0 w 757237"/>
              <a:gd name="connsiteY18" fmla="*/ 0 h 783577"/>
              <a:gd name="connsiteX19" fmla="*/ 307181 w 757237"/>
              <a:gd name="connsiteY19" fmla="*/ 0 h 783577"/>
              <a:gd name="connsiteX20" fmla="*/ 307181 w 757237"/>
              <a:gd name="connsiteY20" fmla="*/ 14702 h 783577"/>
              <a:gd name="connsiteX21" fmla="*/ 14207 w 757237"/>
              <a:gd name="connsiteY21" fmla="*/ 14702 h 783577"/>
              <a:gd name="connsiteX22" fmla="*/ 14207 w 757237"/>
              <a:gd name="connsiteY22" fmla="*/ 320350 h 783577"/>
              <a:gd name="connsiteX23" fmla="*/ 0 w 757237"/>
              <a:gd name="connsiteY23" fmla="*/ 320350 h 783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57237" h="783577">
                <a:moveTo>
                  <a:pt x="743029" y="463225"/>
                </a:moveTo>
                <a:lnTo>
                  <a:pt x="757237" y="463225"/>
                </a:lnTo>
                <a:lnTo>
                  <a:pt x="757237" y="783577"/>
                </a:lnTo>
                <a:lnTo>
                  <a:pt x="450056" y="783577"/>
                </a:lnTo>
                <a:lnTo>
                  <a:pt x="450056" y="768874"/>
                </a:lnTo>
                <a:lnTo>
                  <a:pt x="743029" y="768874"/>
                </a:lnTo>
                <a:close/>
                <a:moveTo>
                  <a:pt x="0" y="463225"/>
                </a:moveTo>
                <a:lnTo>
                  <a:pt x="14207" y="463225"/>
                </a:lnTo>
                <a:lnTo>
                  <a:pt x="14207" y="768874"/>
                </a:lnTo>
                <a:lnTo>
                  <a:pt x="307181" y="768874"/>
                </a:lnTo>
                <a:lnTo>
                  <a:pt x="307181" y="783577"/>
                </a:lnTo>
                <a:lnTo>
                  <a:pt x="0" y="783577"/>
                </a:lnTo>
                <a:close/>
                <a:moveTo>
                  <a:pt x="450056" y="0"/>
                </a:moveTo>
                <a:lnTo>
                  <a:pt x="757237" y="0"/>
                </a:lnTo>
                <a:lnTo>
                  <a:pt x="757237" y="320350"/>
                </a:lnTo>
                <a:lnTo>
                  <a:pt x="743029" y="320350"/>
                </a:lnTo>
                <a:lnTo>
                  <a:pt x="743029" y="14702"/>
                </a:lnTo>
                <a:lnTo>
                  <a:pt x="450056" y="14702"/>
                </a:lnTo>
                <a:close/>
                <a:moveTo>
                  <a:pt x="0" y="0"/>
                </a:moveTo>
                <a:lnTo>
                  <a:pt x="307181" y="0"/>
                </a:lnTo>
                <a:lnTo>
                  <a:pt x="307181" y="14702"/>
                </a:lnTo>
                <a:lnTo>
                  <a:pt x="14207" y="14702"/>
                </a:lnTo>
                <a:lnTo>
                  <a:pt x="14207" y="320350"/>
                </a:lnTo>
                <a:lnTo>
                  <a:pt x="0" y="32035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a:p>
        </p:txBody>
      </p:sp>
      <p:sp>
        <p:nvSpPr>
          <p:cNvPr id="5" name="MH_Other_2"/>
          <p:cNvSpPr/>
          <p:nvPr>
            <p:custDataLst>
              <p:tags r:id="rId2"/>
            </p:custDataLst>
          </p:nvPr>
        </p:nvSpPr>
        <p:spPr>
          <a:xfrm>
            <a:off x="1102159" y="2331520"/>
            <a:ext cx="547688" cy="5667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en-US" altLang="zh-CN" sz="2400" dirty="0">
                <a:solidFill>
                  <a:srgbClr val="FFFFFF"/>
                </a:solidFill>
              </a:rPr>
              <a:t>01</a:t>
            </a:r>
            <a:endParaRPr lang="zh-CN" altLang="en-US" sz="2400">
              <a:solidFill>
                <a:srgbClr val="FFFFFF"/>
              </a:solidFill>
            </a:endParaRPr>
          </a:p>
        </p:txBody>
      </p:sp>
      <p:sp>
        <p:nvSpPr>
          <p:cNvPr id="11" name="MH_Other_5"/>
          <p:cNvSpPr/>
          <p:nvPr>
            <p:custDataLst>
              <p:tags r:id="rId3"/>
            </p:custDataLst>
          </p:nvPr>
        </p:nvSpPr>
        <p:spPr>
          <a:xfrm>
            <a:off x="997384" y="4392159"/>
            <a:ext cx="757238" cy="782637"/>
          </a:xfrm>
          <a:custGeom>
            <a:avLst/>
            <a:gdLst>
              <a:gd name="connsiteX0" fmla="*/ 743029 w 757237"/>
              <a:gd name="connsiteY0" fmla="*/ 463225 h 783577"/>
              <a:gd name="connsiteX1" fmla="*/ 757237 w 757237"/>
              <a:gd name="connsiteY1" fmla="*/ 463225 h 783577"/>
              <a:gd name="connsiteX2" fmla="*/ 757237 w 757237"/>
              <a:gd name="connsiteY2" fmla="*/ 783577 h 783577"/>
              <a:gd name="connsiteX3" fmla="*/ 450056 w 757237"/>
              <a:gd name="connsiteY3" fmla="*/ 783577 h 783577"/>
              <a:gd name="connsiteX4" fmla="*/ 450056 w 757237"/>
              <a:gd name="connsiteY4" fmla="*/ 768874 h 783577"/>
              <a:gd name="connsiteX5" fmla="*/ 743029 w 757237"/>
              <a:gd name="connsiteY5" fmla="*/ 768874 h 783577"/>
              <a:gd name="connsiteX6" fmla="*/ 0 w 757237"/>
              <a:gd name="connsiteY6" fmla="*/ 463225 h 783577"/>
              <a:gd name="connsiteX7" fmla="*/ 14207 w 757237"/>
              <a:gd name="connsiteY7" fmla="*/ 463225 h 783577"/>
              <a:gd name="connsiteX8" fmla="*/ 14207 w 757237"/>
              <a:gd name="connsiteY8" fmla="*/ 768874 h 783577"/>
              <a:gd name="connsiteX9" fmla="*/ 307181 w 757237"/>
              <a:gd name="connsiteY9" fmla="*/ 768874 h 783577"/>
              <a:gd name="connsiteX10" fmla="*/ 307181 w 757237"/>
              <a:gd name="connsiteY10" fmla="*/ 783577 h 783577"/>
              <a:gd name="connsiteX11" fmla="*/ 0 w 757237"/>
              <a:gd name="connsiteY11" fmla="*/ 783577 h 783577"/>
              <a:gd name="connsiteX12" fmla="*/ 450056 w 757237"/>
              <a:gd name="connsiteY12" fmla="*/ 0 h 783577"/>
              <a:gd name="connsiteX13" fmla="*/ 757237 w 757237"/>
              <a:gd name="connsiteY13" fmla="*/ 0 h 783577"/>
              <a:gd name="connsiteX14" fmla="*/ 757237 w 757237"/>
              <a:gd name="connsiteY14" fmla="*/ 320350 h 783577"/>
              <a:gd name="connsiteX15" fmla="*/ 743029 w 757237"/>
              <a:gd name="connsiteY15" fmla="*/ 320350 h 783577"/>
              <a:gd name="connsiteX16" fmla="*/ 743029 w 757237"/>
              <a:gd name="connsiteY16" fmla="*/ 14702 h 783577"/>
              <a:gd name="connsiteX17" fmla="*/ 450056 w 757237"/>
              <a:gd name="connsiteY17" fmla="*/ 14702 h 783577"/>
              <a:gd name="connsiteX18" fmla="*/ 0 w 757237"/>
              <a:gd name="connsiteY18" fmla="*/ 0 h 783577"/>
              <a:gd name="connsiteX19" fmla="*/ 307181 w 757237"/>
              <a:gd name="connsiteY19" fmla="*/ 0 h 783577"/>
              <a:gd name="connsiteX20" fmla="*/ 307181 w 757237"/>
              <a:gd name="connsiteY20" fmla="*/ 14702 h 783577"/>
              <a:gd name="connsiteX21" fmla="*/ 14207 w 757237"/>
              <a:gd name="connsiteY21" fmla="*/ 14702 h 783577"/>
              <a:gd name="connsiteX22" fmla="*/ 14207 w 757237"/>
              <a:gd name="connsiteY22" fmla="*/ 320350 h 783577"/>
              <a:gd name="connsiteX23" fmla="*/ 0 w 757237"/>
              <a:gd name="connsiteY23" fmla="*/ 320350 h 783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57237" h="783577">
                <a:moveTo>
                  <a:pt x="743029" y="463225"/>
                </a:moveTo>
                <a:lnTo>
                  <a:pt x="757237" y="463225"/>
                </a:lnTo>
                <a:lnTo>
                  <a:pt x="757237" y="783577"/>
                </a:lnTo>
                <a:lnTo>
                  <a:pt x="450056" y="783577"/>
                </a:lnTo>
                <a:lnTo>
                  <a:pt x="450056" y="768874"/>
                </a:lnTo>
                <a:lnTo>
                  <a:pt x="743029" y="768874"/>
                </a:lnTo>
                <a:close/>
                <a:moveTo>
                  <a:pt x="0" y="463225"/>
                </a:moveTo>
                <a:lnTo>
                  <a:pt x="14207" y="463225"/>
                </a:lnTo>
                <a:lnTo>
                  <a:pt x="14207" y="768874"/>
                </a:lnTo>
                <a:lnTo>
                  <a:pt x="307181" y="768874"/>
                </a:lnTo>
                <a:lnTo>
                  <a:pt x="307181" y="783577"/>
                </a:lnTo>
                <a:lnTo>
                  <a:pt x="0" y="783577"/>
                </a:lnTo>
                <a:close/>
                <a:moveTo>
                  <a:pt x="450056" y="0"/>
                </a:moveTo>
                <a:lnTo>
                  <a:pt x="757237" y="0"/>
                </a:lnTo>
                <a:lnTo>
                  <a:pt x="757237" y="320350"/>
                </a:lnTo>
                <a:lnTo>
                  <a:pt x="743029" y="320350"/>
                </a:lnTo>
                <a:lnTo>
                  <a:pt x="743029" y="14702"/>
                </a:lnTo>
                <a:lnTo>
                  <a:pt x="450056" y="14702"/>
                </a:lnTo>
                <a:close/>
                <a:moveTo>
                  <a:pt x="0" y="0"/>
                </a:moveTo>
                <a:lnTo>
                  <a:pt x="307181" y="0"/>
                </a:lnTo>
                <a:lnTo>
                  <a:pt x="307181" y="14702"/>
                </a:lnTo>
                <a:lnTo>
                  <a:pt x="14207" y="14702"/>
                </a:lnTo>
                <a:lnTo>
                  <a:pt x="14207" y="320350"/>
                </a:lnTo>
                <a:lnTo>
                  <a:pt x="0" y="32035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a:p>
        </p:txBody>
      </p:sp>
      <p:sp>
        <p:nvSpPr>
          <p:cNvPr id="13" name="MH_Other_6"/>
          <p:cNvSpPr/>
          <p:nvPr>
            <p:custDataLst>
              <p:tags r:id="rId4"/>
            </p:custDataLst>
          </p:nvPr>
        </p:nvSpPr>
        <p:spPr>
          <a:xfrm>
            <a:off x="1102159" y="4500109"/>
            <a:ext cx="547688" cy="5667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en-US" altLang="zh-CN" sz="2400" dirty="0" smtClean="0">
                <a:solidFill>
                  <a:srgbClr val="FFFFFF"/>
                </a:solidFill>
              </a:rPr>
              <a:t>02</a:t>
            </a:r>
            <a:endParaRPr lang="zh-CN" altLang="en-US" sz="2400" dirty="0">
              <a:solidFill>
                <a:srgbClr val="FFFFFF"/>
              </a:solidFill>
            </a:endParaRPr>
          </a:p>
        </p:txBody>
      </p:sp>
      <p:sp>
        <p:nvSpPr>
          <p:cNvPr id="20" name="文本框 19"/>
          <p:cNvSpPr txBox="1"/>
          <p:nvPr/>
        </p:nvSpPr>
        <p:spPr>
          <a:xfrm>
            <a:off x="1991544" y="2132856"/>
            <a:ext cx="2358652"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服务预约</a:t>
            </a:r>
            <a:endParaRPr lang="zh-CN" altLang="en-US" sz="2400" dirty="0">
              <a:latin typeface="微软雅黑" panose="020B0503020204020204" pitchFamily="34" charset="-122"/>
              <a:ea typeface="微软雅黑" panose="020B0503020204020204" pitchFamily="34" charset="-122"/>
            </a:endParaRPr>
          </a:p>
        </p:txBody>
      </p:sp>
      <p:sp>
        <p:nvSpPr>
          <p:cNvPr id="21" name="矩形 20"/>
          <p:cNvSpPr/>
          <p:nvPr/>
        </p:nvSpPr>
        <p:spPr>
          <a:xfrm>
            <a:off x="1960836" y="2673009"/>
            <a:ext cx="3847132" cy="1200329"/>
          </a:xfrm>
          <a:prstGeom prst="rect">
            <a:avLst/>
          </a:prstGeom>
        </p:spPr>
        <p:txBody>
          <a:bodyPr wrap="square">
            <a:spAutoFit/>
          </a:bodyPr>
          <a:lstStyle/>
          <a:p>
            <a:pPr algn="just">
              <a:lnSpc>
                <a:spcPct val="120000"/>
              </a:lnSpc>
            </a:pPr>
            <a:r>
              <a:rPr lang="zh-CN" altLang="en-US" sz="2000" dirty="0"/>
              <a:t>由传统的线下预约</a:t>
            </a:r>
            <a:r>
              <a:rPr lang="en-US" altLang="zh-CN" sz="2000" dirty="0"/>
              <a:t>(</a:t>
            </a:r>
            <a:r>
              <a:rPr lang="zh-CN" altLang="en-US" sz="2000" dirty="0" smtClean="0"/>
              <a:t>电话预约、到店预约</a:t>
            </a:r>
            <a:r>
              <a:rPr lang="en-US" altLang="zh-CN" sz="2000" dirty="0" smtClean="0"/>
              <a:t>)</a:t>
            </a:r>
            <a:r>
              <a:rPr lang="zh-CN" altLang="en-US" sz="2000" dirty="0" smtClean="0"/>
              <a:t>演变为</a:t>
            </a:r>
            <a:r>
              <a:rPr lang="zh-CN" altLang="en-US" sz="2000" dirty="0"/>
              <a:t>线上</a:t>
            </a:r>
            <a:r>
              <a:rPr lang="zh-CN" altLang="en-US" sz="2000" dirty="0" smtClean="0"/>
              <a:t>预约服务，用户可全面了解产品服务信息。</a:t>
            </a:r>
            <a:endParaRPr lang="zh-CN" altLang="en-US" sz="2000" dirty="0">
              <a:latin typeface="华文细黑" panose="02010600040101010101" pitchFamily="2" charset="-122"/>
              <a:ea typeface="华文细黑" panose="02010600040101010101" pitchFamily="2" charset="-122"/>
            </a:endParaRPr>
          </a:p>
        </p:txBody>
      </p:sp>
      <p:sp>
        <p:nvSpPr>
          <p:cNvPr id="22" name="文本框 21"/>
          <p:cNvSpPr txBox="1"/>
          <p:nvPr/>
        </p:nvSpPr>
        <p:spPr>
          <a:xfrm>
            <a:off x="1991544" y="4335487"/>
            <a:ext cx="2358652"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订单管理</a:t>
            </a:r>
            <a:endParaRPr lang="zh-CN" altLang="en-US" sz="2400" dirty="0">
              <a:latin typeface="微软雅黑" panose="020B0503020204020204" pitchFamily="34" charset="-122"/>
              <a:ea typeface="微软雅黑" panose="020B0503020204020204" pitchFamily="34" charset="-122"/>
            </a:endParaRPr>
          </a:p>
        </p:txBody>
      </p:sp>
      <p:sp>
        <p:nvSpPr>
          <p:cNvPr id="23" name="矩形 22"/>
          <p:cNvSpPr/>
          <p:nvPr/>
        </p:nvSpPr>
        <p:spPr>
          <a:xfrm>
            <a:off x="1960836" y="4841598"/>
            <a:ext cx="3847132" cy="1200329"/>
          </a:xfrm>
          <a:prstGeom prst="rect">
            <a:avLst/>
          </a:prstGeom>
        </p:spPr>
        <p:txBody>
          <a:bodyPr wrap="square">
            <a:spAutoFit/>
          </a:bodyPr>
          <a:lstStyle/>
          <a:p>
            <a:pPr algn="just">
              <a:lnSpc>
                <a:spcPct val="120000"/>
              </a:lnSpc>
            </a:pPr>
            <a:r>
              <a:rPr lang="zh-CN" altLang="en-US" sz="2000" dirty="0" smtClean="0"/>
              <a:t>消费者通过平台订单功能及时了解订单信息，商家免于手工管理订单凭证，减少纸质传票浪费。</a:t>
            </a:r>
            <a:endParaRPr lang="zh-CN" altLang="en-US" sz="2000" dirty="0">
              <a:latin typeface="华文细黑" panose="02010600040101010101" pitchFamily="2" charset="-122"/>
              <a:ea typeface="华文细黑" panose="02010600040101010101" pitchFamily="2" charset="-122"/>
            </a:endParaRPr>
          </a:p>
        </p:txBody>
      </p:sp>
      <p:sp>
        <p:nvSpPr>
          <p:cNvPr id="24" name="MH_Other_1"/>
          <p:cNvSpPr/>
          <p:nvPr>
            <p:custDataLst>
              <p:tags r:id="rId5"/>
            </p:custDataLst>
          </p:nvPr>
        </p:nvSpPr>
        <p:spPr>
          <a:xfrm>
            <a:off x="6641341" y="2223570"/>
            <a:ext cx="757238" cy="782637"/>
          </a:xfrm>
          <a:custGeom>
            <a:avLst/>
            <a:gdLst>
              <a:gd name="connsiteX0" fmla="*/ 743029 w 757237"/>
              <a:gd name="connsiteY0" fmla="*/ 463225 h 783577"/>
              <a:gd name="connsiteX1" fmla="*/ 757237 w 757237"/>
              <a:gd name="connsiteY1" fmla="*/ 463225 h 783577"/>
              <a:gd name="connsiteX2" fmla="*/ 757237 w 757237"/>
              <a:gd name="connsiteY2" fmla="*/ 783577 h 783577"/>
              <a:gd name="connsiteX3" fmla="*/ 450056 w 757237"/>
              <a:gd name="connsiteY3" fmla="*/ 783577 h 783577"/>
              <a:gd name="connsiteX4" fmla="*/ 450056 w 757237"/>
              <a:gd name="connsiteY4" fmla="*/ 768874 h 783577"/>
              <a:gd name="connsiteX5" fmla="*/ 743029 w 757237"/>
              <a:gd name="connsiteY5" fmla="*/ 768874 h 783577"/>
              <a:gd name="connsiteX6" fmla="*/ 0 w 757237"/>
              <a:gd name="connsiteY6" fmla="*/ 463225 h 783577"/>
              <a:gd name="connsiteX7" fmla="*/ 14207 w 757237"/>
              <a:gd name="connsiteY7" fmla="*/ 463225 h 783577"/>
              <a:gd name="connsiteX8" fmla="*/ 14207 w 757237"/>
              <a:gd name="connsiteY8" fmla="*/ 768874 h 783577"/>
              <a:gd name="connsiteX9" fmla="*/ 307181 w 757237"/>
              <a:gd name="connsiteY9" fmla="*/ 768874 h 783577"/>
              <a:gd name="connsiteX10" fmla="*/ 307181 w 757237"/>
              <a:gd name="connsiteY10" fmla="*/ 783577 h 783577"/>
              <a:gd name="connsiteX11" fmla="*/ 0 w 757237"/>
              <a:gd name="connsiteY11" fmla="*/ 783577 h 783577"/>
              <a:gd name="connsiteX12" fmla="*/ 450056 w 757237"/>
              <a:gd name="connsiteY12" fmla="*/ 0 h 783577"/>
              <a:gd name="connsiteX13" fmla="*/ 757237 w 757237"/>
              <a:gd name="connsiteY13" fmla="*/ 0 h 783577"/>
              <a:gd name="connsiteX14" fmla="*/ 757237 w 757237"/>
              <a:gd name="connsiteY14" fmla="*/ 320350 h 783577"/>
              <a:gd name="connsiteX15" fmla="*/ 743029 w 757237"/>
              <a:gd name="connsiteY15" fmla="*/ 320350 h 783577"/>
              <a:gd name="connsiteX16" fmla="*/ 743029 w 757237"/>
              <a:gd name="connsiteY16" fmla="*/ 14702 h 783577"/>
              <a:gd name="connsiteX17" fmla="*/ 450056 w 757237"/>
              <a:gd name="connsiteY17" fmla="*/ 14702 h 783577"/>
              <a:gd name="connsiteX18" fmla="*/ 0 w 757237"/>
              <a:gd name="connsiteY18" fmla="*/ 0 h 783577"/>
              <a:gd name="connsiteX19" fmla="*/ 307181 w 757237"/>
              <a:gd name="connsiteY19" fmla="*/ 0 h 783577"/>
              <a:gd name="connsiteX20" fmla="*/ 307181 w 757237"/>
              <a:gd name="connsiteY20" fmla="*/ 14702 h 783577"/>
              <a:gd name="connsiteX21" fmla="*/ 14207 w 757237"/>
              <a:gd name="connsiteY21" fmla="*/ 14702 h 783577"/>
              <a:gd name="connsiteX22" fmla="*/ 14207 w 757237"/>
              <a:gd name="connsiteY22" fmla="*/ 320350 h 783577"/>
              <a:gd name="connsiteX23" fmla="*/ 0 w 757237"/>
              <a:gd name="connsiteY23" fmla="*/ 320350 h 783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57237" h="783577">
                <a:moveTo>
                  <a:pt x="743029" y="463225"/>
                </a:moveTo>
                <a:lnTo>
                  <a:pt x="757237" y="463225"/>
                </a:lnTo>
                <a:lnTo>
                  <a:pt x="757237" y="783577"/>
                </a:lnTo>
                <a:lnTo>
                  <a:pt x="450056" y="783577"/>
                </a:lnTo>
                <a:lnTo>
                  <a:pt x="450056" y="768874"/>
                </a:lnTo>
                <a:lnTo>
                  <a:pt x="743029" y="768874"/>
                </a:lnTo>
                <a:close/>
                <a:moveTo>
                  <a:pt x="0" y="463225"/>
                </a:moveTo>
                <a:lnTo>
                  <a:pt x="14207" y="463225"/>
                </a:lnTo>
                <a:lnTo>
                  <a:pt x="14207" y="768874"/>
                </a:lnTo>
                <a:lnTo>
                  <a:pt x="307181" y="768874"/>
                </a:lnTo>
                <a:lnTo>
                  <a:pt x="307181" y="783577"/>
                </a:lnTo>
                <a:lnTo>
                  <a:pt x="0" y="783577"/>
                </a:lnTo>
                <a:close/>
                <a:moveTo>
                  <a:pt x="450056" y="0"/>
                </a:moveTo>
                <a:lnTo>
                  <a:pt x="757237" y="0"/>
                </a:lnTo>
                <a:lnTo>
                  <a:pt x="757237" y="320350"/>
                </a:lnTo>
                <a:lnTo>
                  <a:pt x="743029" y="320350"/>
                </a:lnTo>
                <a:lnTo>
                  <a:pt x="743029" y="14702"/>
                </a:lnTo>
                <a:lnTo>
                  <a:pt x="450056" y="14702"/>
                </a:lnTo>
                <a:close/>
                <a:moveTo>
                  <a:pt x="0" y="0"/>
                </a:moveTo>
                <a:lnTo>
                  <a:pt x="307181" y="0"/>
                </a:lnTo>
                <a:lnTo>
                  <a:pt x="307181" y="14702"/>
                </a:lnTo>
                <a:lnTo>
                  <a:pt x="14207" y="14702"/>
                </a:lnTo>
                <a:lnTo>
                  <a:pt x="14207" y="320350"/>
                </a:lnTo>
                <a:lnTo>
                  <a:pt x="0" y="32035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a:p>
        </p:txBody>
      </p:sp>
      <p:sp>
        <p:nvSpPr>
          <p:cNvPr id="25" name="MH_Other_2"/>
          <p:cNvSpPr/>
          <p:nvPr>
            <p:custDataLst>
              <p:tags r:id="rId6"/>
            </p:custDataLst>
          </p:nvPr>
        </p:nvSpPr>
        <p:spPr>
          <a:xfrm>
            <a:off x="6746116" y="2331520"/>
            <a:ext cx="547688" cy="5667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en-US" altLang="zh-CN" sz="2400" dirty="0" smtClean="0">
                <a:solidFill>
                  <a:srgbClr val="FFFFFF"/>
                </a:solidFill>
              </a:rPr>
              <a:t>03</a:t>
            </a:r>
            <a:endParaRPr lang="zh-CN" altLang="en-US" sz="2400" dirty="0">
              <a:solidFill>
                <a:srgbClr val="FFFFFF"/>
              </a:solidFill>
            </a:endParaRPr>
          </a:p>
        </p:txBody>
      </p:sp>
      <p:sp>
        <p:nvSpPr>
          <p:cNvPr id="26" name="MH_Other_5"/>
          <p:cNvSpPr/>
          <p:nvPr>
            <p:custDataLst>
              <p:tags r:id="rId7"/>
            </p:custDataLst>
          </p:nvPr>
        </p:nvSpPr>
        <p:spPr>
          <a:xfrm>
            <a:off x="6641341" y="4392159"/>
            <a:ext cx="757238" cy="782637"/>
          </a:xfrm>
          <a:custGeom>
            <a:avLst/>
            <a:gdLst>
              <a:gd name="connsiteX0" fmla="*/ 743029 w 757237"/>
              <a:gd name="connsiteY0" fmla="*/ 463225 h 783577"/>
              <a:gd name="connsiteX1" fmla="*/ 757237 w 757237"/>
              <a:gd name="connsiteY1" fmla="*/ 463225 h 783577"/>
              <a:gd name="connsiteX2" fmla="*/ 757237 w 757237"/>
              <a:gd name="connsiteY2" fmla="*/ 783577 h 783577"/>
              <a:gd name="connsiteX3" fmla="*/ 450056 w 757237"/>
              <a:gd name="connsiteY3" fmla="*/ 783577 h 783577"/>
              <a:gd name="connsiteX4" fmla="*/ 450056 w 757237"/>
              <a:gd name="connsiteY4" fmla="*/ 768874 h 783577"/>
              <a:gd name="connsiteX5" fmla="*/ 743029 w 757237"/>
              <a:gd name="connsiteY5" fmla="*/ 768874 h 783577"/>
              <a:gd name="connsiteX6" fmla="*/ 0 w 757237"/>
              <a:gd name="connsiteY6" fmla="*/ 463225 h 783577"/>
              <a:gd name="connsiteX7" fmla="*/ 14207 w 757237"/>
              <a:gd name="connsiteY7" fmla="*/ 463225 h 783577"/>
              <a:gd name="connsiteX8" fmla="*/ 14207 w 757237"/>
              <a:gd name="connsiteY8" fmla="*/ 768874 h 783577"/>
              <a:gd name="connsiteX9" fmla="*/ 307181 w 757237"/>
              <a:gd name="connsiteY9" fmla="*/ 768874 h 783577"/>
              <a:gd name="connsiteX10" fmla="*/ 307181 w 757237"/>
              <a:gd name="connsiteY10" fmla="*/ 783577 h 783577"/>
              <a:gd name="connsiteX11" fmla="*/ 0 w 757237"/>
              <a:gd name="connsiteY11" fmla="*/ 783577 h 783577"/>
              <a:gd name="connsiteX12" fmla="*/ 450056 w 757237"/>
              <a:gd name="connsiteY12" fmla="*/ 0 h 783577"/>
              <a:gd name="connsiteX13" fmla="*/ 757237 w 757237"/>
              <a:gd name="connsiteY13" fmla="*/ 0 h 783577"/>
              <a:gd name="connsiteX14" fmla="*/ 757237 w 757237"/>
              <a:gd name="connsiteY14" fmla="*/ 320350 h 783577"/>
              <a:gd name="connsiteX15" fmla="*/ 743029 w 757237"/>
              <a:gd name="connsiteY15" fmla="*/ 320350 h 783577"/>
              <a:gd name="connsiteX16" fmla="*/ 743029 w 757237"/>
              <a:gd name="connsiteY16" fmla="*/ 14702 h 783577"/>
              <a:gd name="connsiteX17" fmla="*/ 450056 w 757237"/>
              <a:gd name="connsiteY17" fmla="*/ 14702 h 783577"/>
              <a:gd name="connsiteX18" fmla="*/ 0 w 757237"/>
              <a:gd name="connsiteY18" fmla="*/ 0 h 783577"/>
              <a:gd name="connsiteX19" fmla="*/ 307181 w 757237"/>
              <a:gd name="connsiteY19" fmla="*/ 0 h 783577"/>
              <a:gd name="connsiteX20" fmla="*/ 307181 w 757237"/>
              <a:gd name="connsiteY20" fmla="*/ 14702 h 783577"/>
              <a:gd name="connsiteX21" fmla="*/ 14207 w 757237"/>
              <a:gd name="connsiteY21" fmla="*/ 14702 h 783577"/>
              <a:gd name="connsiteX22" fmla="*/ 14207 w 757237"/>
              <a:gd name="connsiteY22" fmla="*/ 320350 h 783577"/>
              <a:gd name="connsiteX23" fmla="*/ 0 w 757237"/>
              <a:gd name="connsiteY23" fmla="*/ 320350 h 783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57237" h="783577">
                <a:moveTo>
                  <a:pt x="743029" y="463225"/>
                </a:moveTo>
                <a:lnTo>
                  <a:pt x="757237" y="463225"/>
                </a:lnTo>
                <a:lnTo>
                  <a:pt x="757237" y="783577"/>
                </a:lnTo>
                <a:lnTo>
                  <a:pt x="450056" y="783577"/>
                </a:lnTo>
                <a:lnTo>
                  <a:pt x="450056" y="768874"/>
                </a:lnTo>
                <a:lnTo>
                  <a:pt x="743029" y="768874"/>
                </a:lnTo>
                <a:close/>
                <a:moveTo>
                  <a:pt x="0" y="463225"/>
                </a:moveTo>
                <a:lnTo>
                  <a:pt x="14207" y="463225"/>
                </a:lnTo>
                <a:lnTo>
                  <a:pt x="14207" y="768874"/>
                </a:lnTo>
                <a:lnTo>
                  <a:pt x="307181" y="768874"/>
                </a:lnTo>
                <a:lnTo>
                  <a:pt x="307181" y="783577"/>
                </a:lnTo>
                <a:lnTo>
                  <a:pt x="0" y="783577"/>
                </a:lnTo>
                <a:close/>
                <a:moveTo>
                  <a:pt x="450056" y="0"/>
                </a:moveTo>
                <a:lnTo>
                  <a:pt x="757237" y="0"/>
                </a:lnTo>
                <a:lnTo>
                  <a:pt x="757237" y="320350"/>
                </a:lnTo>
                <a:lnTo>
                  <a:pt x="743029" y="320350"/>
                </a:lnTo>
                <a:lnTo>
                  <a:pt x="743029" y="14702"/>
                </a:lnTo>
                <a:lnTo>
                  <a:pt x="450056" y="14702"/>
                </a:lnTo>
                <a:close/>
                <a:moveTo>
                  <a:pt x="0" y="0"/>
                </a:moveTo>
                <a:lnTo>
                  <a:pt x="307181" y="0"/>
                </a:lnTo>
                <a:lnTo>
                  <a:pt x="307181" y="14702"/>
                </a:lnTo>
                <a:lnTo>
                  <a:pt x="14207" y="14702"/>
                </a:lnTo>
                <a:lnTo>
                  <a:pt x="14207" y="320350"/>
                </a:lnTo>
                <a:lnTo>
                  <a:pt x="0" y="32035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a:p>
        </p:txBody>
      </p:sp>
      <p:sp>
        <p:nvSpPr>
          <p:cNvPr id="27" name="MH_Other_6"/>
          <p:cNvSpPr/>
          <p:nvPr>
            <p:custDataLst>
              <p:tags r:id="rId8"/>
            </p:custDataLst>
          </p:nvPr>
        </p:nvSpPr>
        <p:spPr>
          <a:xfrm>
            <a:off x="6746116" y="4500109"/>
            <a:ext cx="547688" cy="5667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r>
              <a:rPr lang="en-US" altLang="zh-CN" sz="2400" dirty="0" smtClean="0">
                <a:solidFill>
                  <a:srgbClr val="FFFFFF"/>
                </a:solidFill>
              </a:rPr>
              <a:t>04</a:t>
            </a:r>
            <a:endParaRPr lang="zh-CN" altLang="en-US" sz="2400" dirty="0">
              <a:solidFill>
                <a:srgbClr val="FFFFFF"/>
              </a:solidFill>
            </a:endParaRPr>
          </a:p>
        </p:txBody>
      </p:sp>
      <p:sp>
        <p:nvSpPr>
          <p:cNvPr id="28" name="文本框 27"/>
          <p:cNvSpPr txBox="1"/>
          <p:nvPr/>
        </p:nvSpPr>
        <p:spPr>
          <a:xfrm>
            <a:off x="7635501" y="2175247"/>
            <a:ext cx="2358652"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活动营销</a:t>
            </a:r>
          </a:p>
        </p:txBody>
      </p:sp>
      <p:sp>
        <p:nvSpPr>
          <p:cNvPr id="29" name="矩形 28"/>
          <p:cNvSpPr/>
          <p:nvPr/>
        </p:nvSpPr>
        <p:spPr>
          <a:xfrm>
            <a:off x="7604793" y="2673009"/>
            <a:ext cx="3675783" cy="1167307"/>
          </a:xfrm>
          <a:prstGeom prst="rect">
            <a:avLst/>
          </a:prstGeom>
        </p:spPr>
        <p:txBody>
          <a:bodyPr wrap="square">
            <a:spAutoFit/>
          </a:bodyPr>
          <a:lstStyle/>
          <a:p>
            <a:pPr algn="just">
              <a:lnSpc>
                <a:spcPct val="120000"/>
              </a:lnSpc>
            </a:pPr>
            <a:r>
              <a:rPr lang="zh-CN" altLang="en-US" sz="2000" dirty="0" smtClean="0"/>
              <a:t>不依赖第三方平台，用户可通过</a:t>
            </a:r>
            <a:r>
              <a:rPr lang="zh-CN" altLang="en-US" sz="2000" dirty="0"/>
              <a:t>本</a:t>
            </a:r>
            <a:r>
              <a:rPr lang="zh-CN" altLang="en-US" sz="2000" dirty="0" smtClean="0"/>
              <a:t>平台领取优惠券，可以享受消费服务的折扣。</a:t>
            </a:r>
            <a:endParaRPr lang="zh-CN" altLang="en-US" sz="2000" dirty="0">
              <a:latin typeface="华文细黑" panose="02010600040101010101" pitchFamily="2" charset="-122"/>
              <a:ea typeface="华文细黑" panose="02010600040101010101" pitchFamily="2" charset="-122"/>
            </a:endParaRPr>
          </a:p>
        </p:txBody>
      </p:sp>
      <p:sp>
        <p:nvSpPr>
          <p:cNvPr id="30" name="文本框 29"/>
          <p:cNvSpPr txBox="1"/>
          <p:nvPr/>
        </p:nvSpPr>
        <p:spPr>
          <a:xfrm>
            <a:off x="7635501" y="4335487"/>
            <a:ext cx="2358652"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网上冲</a:t>
            </a:r>
            <a:r>
              <a:rPr lang="zh-CN" altLang="en-US" sz="2400" dirty="0" smtClean="0">
                <a:latin typeface="微软雅黑" panose="020B0503020204020204" pitchFamily="34" charset="-122"/>
                <a:ea typeface="微软雅黑" panose="020B0503020204020204" pitchFamily="34" charset="-122"/>
              </a:rPr>
              <a:t>印</a:t>
            </a:r>
            <a:endParaRPr lang="zh-CN" altLang="en-US" sz="2400" dirty="0">
              <a:latin typeface="微软雅黑" panose="020B0503020204020204" pitchFamily="34" charset="-122"/>
              <a:ea typeface="微软雅黑" panose="020B0503020204020204" pitchFamily="34" charset="-122"/>
            </a:endParaRPr>
          </a:p>
        </p:txBody>
      </p:sp>
      <p:sp>
        <p:nvSpPr>
          <p:cNvPr id="31" name="矩形 30"/>
          <p:cNvSpPr/>
          <p:nvPr/>
        </p:nvSpPr>
        <p:spPr>
          <a:xfrm>
            <a:off x="7604793" y="4841598"/>
            <a:ext cx="3675783" cy="797975"/>
          </a:xfrm>
          <a:prstGeom prst="rect">
            <a:avLst/>
          </a:prstGeom>
        </p:spPr>
        <p:txBody>
          <a:bodyPr wrap="square">
            <a:spAutoFit/>
          </a:bodyPr>
          <a:lstStyle/>
          <a:p>
            <a:pPr algn="just">
              <a:lnSpc>
                <a:spcPct val="120000"/>
              </a:lnSpc>
            </a:pPr>
            <a:r>
              <a:rPr lang="zh-CN" altLang="en-US" sz="2000" dirty="0">
                <a:latin typeface="华文细黑" panose="02010600040101010101" pitchFamily="2" charset="-122"/>
                <a:ea typeface="华文细黑" panose="02010600040101010101" pitchFamily="2" charset="-122"/>
              </a:rPr>
              <a:t>支持</a:t>
            </a:r>
            <a:r>
              <a:rPr lang="zh-CN" altLang="en-US" sz="2000" dirty="0" smtClean="0">
                <a:latin typeface="华文细黑" panose="02010600040101010101" pitchFamily="2" charset="-122"/>
                <a:ea typeface="华文细黑" panose="02010600040101010101" pitchFamily="2" charset="-122"/>
              </a:rPr>
              <a:t>用户</a:t>
            </a:r>
            <a:r>
              <a:rPr lang="zh-CN" altLang="en-US" sz="2000" dirty="0">
                <a:latin typeface="华文细黑" panose="02010600040101010101" pitchFamily="2" charset="-122"/>
                <a:ea typeface="华文细黑" panose="02010600040101010101" pitchFamily="2" charset="-122"/>
              </a:rPr>
              <a:t>在</a:t>
            </a:r>
            <a:r>
              <a:rPr lang="zh-CN" altLang="en-US" sz="2000" dirty="0" smtClean="0">
                <a:latin typeface="华文细黑" panose="02010600040101010101" pitchFamily="2" charset="-122"/>
                <a:ea typeface="华文细黑" panose="02010600040101010101" pitchFamily="2" charset="-122"/>
              </a:rPr>
              <a:t>平台</a:t>
            </a:r>
            <a:r>
              <a:rPr lang="zh-CN" altLang="en-US" sz="2000" dirty="0">
                <a:latin typeface="华文细黑" panose="02010600040101010101" pitchFamily="2" charset="-122"/>
                <a:ea typeface="华文细黑" panose="02010600040101010101" pitchFamily="2" charset="-122"/>
              </a:rPr>
              <a:t>上</a:t>
            </a:r>
            <a:r>
              <a:rPr lang="zh-CN" altLang="en-US" sz="2000" dirty="0" smtClean="0">
                <a:latin typeface="华文细黑" panose="02010600040101010101" pitchFamily="2" charset="-122"/>
                <a:ea typeface="华文细黑" panose="02010600040101010101" pitchFamily="2" charset="-122"/>
              </a:rPr>
              <a:t>传数码照片，商家提供冲印服务。</a:t>
            </a:r>
            <a:endParaRPr lang="zh-CN" altLang="en-US" sz="2000" dirty="0">
              <a:latin typeface="华文细黑" panose="02010600040101010101" pitchFamily="2" charset="-122"/>
              <a:ea typeface="华文细黑" panose="02010600040101010101" pitchFamily="2" charset="-122"/>
            </a:endParaRPr>
          </a:p>
        </p:txBody>
      </p:sp>
      <p:sp>
        <p:nvSpPr>
          <p:cNvPr id="6" name="矩形 5"/>
          <p:cNvSpPr/>
          <p:nvPr/>
        </p:nvSpPr>
        <p:spPr>
          <a:xfrm>
            <a:off x="966983" y="1412776"/>
            <a:ext cx="3570208" cy="461665"/>
          </a:xfrm>
          <a:prstGeom prst="rect">
            <a:avLst/>
          </a:prstGeom>
        </p:spPr>
        <p:txBody>
          <a:bodyPr wrap="none">
            <a:spAutoFit/>
          </a:bodyPr>
          <a:lstStyle/>
          <a:p>
            <a:r>
              <a:rPr lang="zh-CN" altLang="en-US" sz="2400" b="1" dirty="0"/>
              <a:t>基于</a:t>
            </a:r>
            <a:r>
              <a:rPr lang="zh-CN" altLang="en-US" sz="2400" b="1" dirty="0" smtClean="0"/>
              <a:t>传统业务的功能优化</a:t>
            </a:r>
            <a:endParaRPr lang="zh-CN" altLang="en-US" sz="2400" b="1" dirty="0"/>
          </a:p>
        </p:txBody>
      </p:sp>
      <p:sp>
        <p:nvSpPr>
          <p:cNvPr id="7" name="矩形 6"/>
          <p:cNvSpPr/>
          <p:nvPr/>
        </p:nvSpPr>
        <p:spPr>
          <a:xfrm>
            <a:off x="6513399" y="1412776"/>
            <a:ext cx="3877985" cy="461665"/>
          </a:xfrm>
          <a:prstGeom prst="rect">
            <a:avLst/>
          </a:prstGeom>
        </p:spPr>
        <p:txBody>
          <a:bodyPr wrap="none">
            <a:spAutoFit/>
          </a:bodyPr>
          <a:lstStyle/>
          <a:p>
            <a:r>
              <a:rPr lang="zh-CN" altLang="en-US" sz="2400" b="1" dirty="0" smtClean="0"/>
              <a:t>别于新兴照相馆的功能创新</a:t>
            </a:r>
            <a:endParaRPr lang="zh-CN" altLang="en-US" sz="2400" b="1" dirty="0"/>
          </a:p>
        </p:txBody>
      </p:sp>
    </p:spTree>
    <p:extLst>
      <p:ext uri="{BB962C8B-B14F-4D97-AF65-F5344CB8AC3E}">
        <p14:creationId xmlns:p14="http://schemas.microsoft.com/office/powerpoint/2010/main" val="42890985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Ⅲ</a:t>
            </a:r>
            <a:endParaRPr lang="zh-CN" altLang="en-US" dirty="0"/>
          </a:p>
        </p:txBody>
      </p:sp>
      <p:sp>
        <p:nvSpPr>
          <p:cNvPr id="3" name="文本占位符 2"/>
          <p:cNvSpPr>
            <a:spLocks noGrp="1"/>
          </p:cNvSpPr>
          <p:nvPr>
            <p:ph type="body" sz="quarter" idx="12"/>
          </p:nvPr>
        </p:nvSpPr>
        <p:spPr/>
        <p:txBody>
          <a:bodyPr/>
          <a:lstStyle/>
          <a:p>
            <a:r>
              <a:rPr lang="zh-CN" altLang="en-US" dirty="0" smtClean="0"/>
              <a:t>其他功能</a:t>
            </a:r>
            <a:endParaRPr lang="zh-CN" altLang="en-US" dirty="0"/>
          </a:p>
        </p:txBody>
      </p:sp>
      <p:sp>
        <p:nvSpPr>
          <p:cNvPr id="7" name="矩形 6"/>
          <p:cNvSpPr/>
          <p:nvPr/>
        </p:nvSpPr>
        <p:spPr>
          <a:xfrm>
            <a:off x="983432" y="1484784"/>
            <a:ext cx="7560840" cy="3970318"/>
          </a:xfrm>
          <a:prstGeom prst="rect">
            <a:avLst/>
          </a:prstGeom>
        </p:spPr>
        <p:txBody>
          <a:bodyPr wrap="square">
            <a:spAutoFit/>
          </a:bodyPr>
          <a:lstStyle/>
          <a:p>
            <a:pPr>
              <a:lnSpc>
                <a:spcPct val="150000"/>
              </a:lnSpc>
            </a:pPr>
            <a:r>
              <a:rPr lang="zh-CN" altLang="en-US" sz="2400" b="1" dirty="0" smtClean="0"/>
              <a:t>本系统同时包含以下功能：</a:t>
            </a:r>
            <a:endParaRPr lang="en-US" altLang="zh-CN" sz="2400" b="1" dirty="0" smtClean="0"/>
          </a:p>
          <a:p>
            <a:pPr>
              <a:lnSpc>
                <a:spcPct val="150000"/>
              </a:lnSpc>
            </a:pPr>
            <a:r>
              <a:rPr lang="zh-CN" altLang="en-US" sz="2400" b="1" dirty="0"/>
              <a:t>①</a:t>
            </a:r>
            <a:r>
              <a:rPr lang="zh-CN" altLang="en-US" sz="2400" b="1" dirty="0" smtClean="0"/>
              <a:t>商家</a:t>
            </a:r>
            <a:r>
              <a:rPr lang="zh-CN" altLang="en-US" sz="2400" b="1" dirty="0"/>
              <a:t>后台</a:t>
            </a:r>
            <a:r>
              <a:rPr lang="zh-CN" altLang="en-US" sz="2400" b="1" dirty="0" smtClean="0"/>
              <a:t>管理功能。</a:t>
            </a:r>
            <a:endParaRPr lang="en-US" altLang="zh-CN" sz="2400" b="1" dirty="0" smtClean="0"/>
          </a:p>
          <a:p>
            <a:pPr>
              <a:lnSpc>
                <a:spcPct val="150000"/>
              </a:lnSpc>
            </a:pPr>
            <a:r>
              <a:rPr lang="en-US" altLang="zh-CN" sz="2400" dirty="0" smtClean="0"/>
              <a:t>       </a:t>
            </a:r>
            <a:r>
              <a:rPr lang="zh-CN" altLang="en-US" sz="2400" dirty="0" smtClean="0"/>
              <a:t>商家</a:t>
            </a:r>
            <a:r>
              <a:rPr lang="zh-CN" altLang="en-US" sz="2400" dirty="0"/>
              <a:t>能够方便地管理产品信息、订单信息用户其他信息，以及下载用户上传的照片进行冲印</a:t>
            </a:r>
            <a:r>
              <a:rPr lang="zh-CN" altLang="en-US" sz="2400" dirty="0" smtClean="0"/>
              <a:t>。</a:t>
            </a:r>
            <a:endParaRPr lang="en-US" altLang="zh-CN" sz="2400" dirty="0"/>
          </a:p>
          <a:p>
            <a:pPr>
              <a:lnSpc>
                <a:spcPct val="150000"/>
              </a:lnSpc>
            </a:pPr>
            <a:r>
              <a:rPr lang="zh-CN" altLang="en-US" sz="2400" b="1" dirty="0" smtClean="0"/>
              <a:t>②用户评论功能。</a:t>
            </a:r>
            <a:endParaRPr lang="en-US" altLang="zh-CN" sz="2400" b="1" dirty="0" smtClean="0"/>
          </a:p>
          <a:p>
            <a:pPr>
              <a:lnSpc>
                <a:spcPct val="150000"/>
              </a:lnSpc>
            </a:pPr>
            <a:r>
              <a:rPr lang="en-US" altLang="zh-CN" sz="2400" dirty="0" smtClean="0"/>
              <a:t>       </a:t>
            </a:r>
            <a:r>
              <a:rPr lang="zh-CN" altLang="en-US" sz="2400" dirty="0" smtClean="0"/>
              <a:t>在</a:t>
            </a:r>
            <a:r>
              <a:rPr lang="zh-CN" altLang="en-US" sz="2400" dirty="0"/>
              <a:t>前台方面，产品详情页面新增评论功能，能够让用户对商家服务提出意见和建议。</a:t>
            </a:r>
          </a:p>
        </p:txBody>
      </p:sp>
    </p:spTree>
    <p:extLst>
      <p:ext uri="{BB962C8B-B14F-4D97-AF65-F5344CB8AC3E}">
        <p14:creationId xmlns:p14="http://schemas.microsoft.com/office/powerpoint/2010/main" val="38102186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04</a:t>
            </a:r>
            <a:endParaRPr lang="zh-CN" altLang="en-US" dirty="0"/>
          </a:p>
        </p:txBody>
      </p:sp>
      <p:sp>
        <p:nvSpPr>
          <p:cNvPr id="3" name="文本占位符 2"/>
          <p:cNvSpPr>
            <a:spLocks noGrp="1"/>
          </p:cNvSpPr>
          <p:nvPr>
            <p:ph type="body" sz="quarter" idx="11"/>
          </p:nvPr>
        </p:nvSpPr>
        <p:spPr>
          <a:xfrm>
            <a:off x="4915406" y="3890952"/>
            <a:ext cx="2340139" cy="496824"/>
          </a:xfrm>
        </p:spPr>
        <p:txBody>
          <a:bodyPr/>
          <a:lstStyle/>
          <a:p>
            <a:r>
              <a:rPr lang="en-US" altLang="zh-CN" dirty="0" smtClean="0"/>
              <a:t>PART  FORE  </a:t>
            </a:r>
            <a:endParaRPr lang="zh-CN" altLang="en-US" dirty="0"/>
          </a:p>
        </p:txBody>
      </p:sp>
      <p:sp>
        <p:nvSpPr>
          <p:cNvPr id="4" name="文本占位符 3"/>
          <p:cNvSpPr>
            <a:spLocks noGrp="1"/>
          </p:cNvSpPr>
          <p:nvPr>
            <p:ph type="body" sz="quarter" idx="12"/>
          </p:nvPr>
        </p:nvSpPr>
        <p:spPr/>
        <p:txBody>
          <a:bodyPr/>
          <a:lstStyle/>
          <a:p>
            <a:r>
              <a:rPr lang="zh-CN" altLang="en-US" dirty="0"/>
              <a:t>系统分析与设计</a:t>
            </a:r>
          </a:p>
        </p:txBody>
      </p:sp>
    </p:spTree>
    <p:extLst>
      <p:ext uri="{BB962C8B-B14F-4D97-AF65-F5344CB8AC3E}">
        <p14:creationId xmlns:p14="http://schemas.microsoft.com/office/powerpoint/2010/main" val="31302650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Ⅰ</a:t>
            </a:r>
            <a:endParaRPr lang="zh-CN" altLang="en-US" dirty="0"/>
          </a:p>
        </p:txBody>
      </p:sp>
      <p:sp>
        <p:nvSpPr>
          <p:cNvPr id="3" name="文本占位符 2"/>
          <p:cNvSpPr>
            <a:spLocks noGrp="1"/>
          </p:cNvSpPr>
          <p:nvPr>
            <p:ph type="body" sz="quarter" idx="12"/>
          </p:nvPr>
        </p:nvSpPr>
        <p:spPr/>
        <p:txBody>
          <a:bodyPr/>
          <a:lstStyle/>
          <a:p>
            <a:r>
              <a:rPr lang="zh-CN" altLang="en-US" dirty="0"/>
              <a:t>业务流程分析</a:t>
            </a:r>
          </a:p>
        </p:txBody>
      </p:sp>
      <p:sp>
        <p:nvSpPr>
          <p:cNvPr id="4" name="矩形 3"/>
          <p:cNvSpPr/>
          <p:nvPr/>
        </p:nvSpPr>
        <p:spPr>
          <a:xfrm>
            <a:off x="767408" y="1268760"/>
            <a:ext cx="10525000" cy="579005"/>
          </a:xfrm>
          <a:prstGeom prst="rect">
            <a:avLst/>
          </a:prstGeom>
        </p:spPr>
        <p:txBody>
          <a:bodyPr wrap="square">
            <a:spAutoFit/>
          </a:bodyPr>
          <a:lstStyle/>
          <a:p>
            <a:pPr>
              <a:lnSpc>
                <a:spcPct val="150000"/>
              </a:lnSpc>
            </a:pPr>
            <a:r>
              <a:rPr lang="zh-CN" altLang="en-US" sz="2400" dirty="0"/>
              <a:t>线上预约拍摄平台主要角色有两种：用户和</a:t>
            </a:r>
            <a:r>
              <a:rPr lang="zh-CN" altLang="en-US" sz="2400" dirty="0" smtClean="0"/>
              <a:t>商家。</a:t>
            </a:r>
            <a:endParaRPr lang="en-US" altLang="zh-CN" sz="2400" dirty="0" smtClean="0"/>
          </a:p>
        </p:txBody>
      </p:sp>
      <p:pic>
        <p:nvPicPr>
          <p:cNvPr id="1030" name="Picture 6" descr="C:\Users\lenovo\Downloads\用户角色业务流程 (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7768" y="2078856"/>
            <a:ext cx="7983227" cy="405665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335360" y="2082169"/>
            <a:ext cx="3600400" cy="3785652"/>
          </a:xfrm>
          <a:prstGeom prst="rect">
            <a:avLst/>
          </a:prstGeom>
        </p:spPr>
        <p:txBody>
          <a:bodyPr wrap="square">
            <a:spAutoFit/>
          </a:bodyPr>
          <a:lstStyle/>
          <a:p>
            <a:pPr>
              <a:lnSpc>
                <a:spcPct val="150000"/>
              </a:lnSpc>
            </a:pPr>
            <a:r>
              <a:rPr lang="zh-CN" altLang="en-US" sz="2000" b="1" dirty="0"/>
              <a:t>用户角色的操作业务流程</a:t>
            </a:r>
            <a:r>
              <a:rPr lang="zh-CN" altLang="en-US" sz="2000" b="1" dirty="0" smtClean="0"/>
              <a:t>：</a:t>
            </a:r>
            <a:endParaRPr lang="en-US" altLang="zh-CN" sz="2000" b="1" dirty="0" smtClean="0"/>
          </a:p>
          <a:p>
            <a:pPr>
              <a:lnSpc>
                <a:spcPct val="150000"/>
              </a:lnSpc>
            </a:pPr>
            <a:r>
              <a:rPr lang="zh-CN" altLang="en-US" sz="2000" dirty="0" smtClean="0"/>
              <a:t>用户</a:t>
            </a:r>
            <a:r>
              <a:rPr lang="zh-CN" altLang="en-US" sz="2000" dirty="0"/>
              <a:t>查看商家的产品服务信息和促销活动</a:t>
            </a:r>
            <a:r>
              <a:rPr lang="zh-CN" altLang="en-US" sz="2000" dirty="0" smtClean="0"/>
              <a:t>信息；</a:t>
            </a:r>
            <a:endParaRPr lang="en-US" altLang="zh-CN" sz="2000" dirty="0" smtClean="0"/>
          </a:p>
          <a:p>
            <a:pPr>
              <a:lnSpc>
                <a:spcPct val="150000"/>
              </a:lnSpc>
            </a:pPr>
            <a:r>
              <a:rPr lang="zh-CN" altLang="en-US" sz="2000" dirty="0" smtClean="0"/>
              <a:t>用户 </a:t>
            </a:r>
            <a:r>
              <a:rPr lang="zh-CN" altLang="en-US" sz="2000" dirty="0"/>
              <a:t>修改个人预留</a:t>
            </a:r>
            <a:r>
              <a:rPr lang="zh-CN" altLang="en-US" sz="2000" dirty="0" smtClean="0"/>
              <a:t>信息；</a:t>
            </a:r>
            <a:endParaRPr lang="en-US" altLang="zh-CN" sz="2000" dirty="0" smtClean="0"/>
          </a:p>
          <a:p>
            <a:pPr>
              <a:lnSpc>
                <a:spcPct val="150000"/>
              </a:lnSpc>
            </a:pPr>
            <a:r>
              <a:rPr lang="zh-CN" altLang="en-US" sz="2000" dirty="0" smtClean="0"/>
              <a:t>选择</a:t>
            </a:r>
            <a:r>
              <a:rPr lang="zh-CN" altLang="en-US" sz="2000" dirty="0"/>
              <a:t>合适的拍摄服务进行</a:t>
            </a:r>
            <a:r>
              <a:rPr lang="zh-CN" altLang="en-US" sz="2000" dirty="0" smtClean="0"/>
              <a:t>预约；</a:t>
            </a:r>
            <a:endParaRPr lang="en-US" altLang="zh-CN" sz="2000" dirty="0" smtClean="0"/>
          </a:p>
          <a:p>
            <a:pPr>
              <a:lnSpc>
                <a:spcPct val="150000"/>
              </a:lnSpc>
            </a:pPr>
            <a:r>
              <a:rPr lang="zh-CN" altLang="en-US" sz="2000" dirty="0" smtClean="0"/>
              <a:t>查看</a:t>
            </a:r>
            <a:r>
              <a:rPr lang="zh-CN" altLang="en-US" sz="2000" dirty="0"/>
              <a:t>订单信息或取消</a:t>
            </a:r>
            <a:r>
              <a:rPr lang="zh-CN" altLang="en-US" sz="2000" dirty="0" smtClean="0"/>
              <a:t>订单；</a:t>
            </a:r>
            <a:endParaRPr lang="en-US" altLang="zh-CN" sz="2000" dirty="0" smtClean="0"/>
          </a:p>
          <a:p>
            <a:pPr>
              <a:lnSpc>
                <a:spcPct val="150000"/>
              </a:lnSpc>
            </a:pPr>
            <a:r>
              <a:rPr lang="zh-CN" altLang="en-US" sz="2000" dirty="0" smtClean="0"/>
              <a:t>用户 </a:t>
            </a:r>
            <a:r>
              <a:rPr lang="zh-CN" altLang="en-US" sz="2000" dirty="0"/>
              <a:t>提交相片进行冲印服务 </a:t>
            </a:r>
            <a:r>
              <a:rPr lang="zh-CN" altLang="en-US" sz="2000" dirty="0" smtClean="0"/>
              <a:t>；</a:t>
            </a:r>
            <a:endParaRPr lang="en-US" altLang="zh-CN" sz="2000" dirty="0" smtClean="0"/>
          </a:p>
          <a:p>
            <a:pPr>
              <a:lnSpc>
                <a:spcPct val="150000"/>
              </a:lnSpc>
            </a:pPr>
            <a:r>
              <a:rPr lang="zh-CN" altLang="en-US" sz="2000" dirty="0" smtClean="0"/>
              <a:t>用户</a:t>
            </a:r>
            <a:r>
              <a:rPr lang="zh-CN" altLang="en-US" sz="2000" dirty="0"/>
              <a:t>进行领取照片和相关</a:t>
            </a:r>
            <a:r>
              <a:rPr lang="zh-CN" altLang="en-US" sz="2000" dirty="0" smtClean="0"/>
              <a:t>回执</a:t>
            </a:r>
            <a:endParaRPr lang="zh-CN" altLang="en-US" sz="2000" dirty="0"/>
          </a:p>
        </p:txBody>
      </p:sp>
    </p:spTree>
    <p:extLst>
      <p:ext uri="{BB962C8B-B14F-4D97-AF65-F5344CB8AC3E}">
        <p14:creationId xmlns:p14="http://schemas.microsoft.com/office/powerpoint/2010/main" val="310255632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Ⅰ</a:t>
            </a:r>
            <a:endParaRPr lang="zh-CN" altLang="en-US" dirty="0"/>
          </a:p>
        </p:txBody>
      </p:sp>
      <p:sp>
        <p:nvSpPr>
          <p:cNvPr id="3" name="文本占位符 2"/>
          <p:cNvSpPr>
            <a:spLocks noGrp="1"/>
          </p:cNvSpPr>
          <p:nvPr>
            <p:ph type="body" sz="quarter" idx="12"/>
          </p:nvPr>
        </p:nvSpPr>
        <p:spPr/>
        <p:txBody>
          <a:bodyPr/>
          <a:lstStyle/>
          <a:p>
            <a:r>
              <a:rPr lang="zh-CN" altLang="en-US" dirty="0"/>
              <a:t>业务流程分析</a:t>
            </a:r>
          </a:p>
        </p:txBody>
      </p:sp>
      <p:sp>
        <p:nvSpPr>
          <p:cNvPr id="4" name="矩形 3"/>
          <p:cNvSpPr/>
          <p:nvPr/>
        </p:nvSpPr>
        <p:spPr>
          <a:xfrm>
            <a:off x="767408" y="1268760"/>
            <a:ext cx="10525000" cy="579005"/>
          </a:xfrm>
          <a:prstGeom prst="rect">
            <a:avLst/>
          </a:prstGeom>
        </p:spPr>
        <p:txBody>
          <a:bodyPr wrap="square">
            <a:spAutoFit/>
          </a:bodyPr>
          <a:lstStyle/>
          <a:p>
            <a:pPr>
              <a:lnSpc>
                <a:spcPct val="150000"/>
              </a:lnSpc>
            </a:pPr>
            <a:r>
              <a:rPr lang="zh-CN" altLang="en-US" sz="2400" dirty="0"/>
              <a:t>线上预约拍摄平台主要角色有两种：用户和</a:t>
            </a:r>
            <a:r>
              <a:rPr lang="zh-CN" altLang="en-US" sz="2400" dirty="0" smtClean="0"/>
              <a:t>商家。</a:t>
            </a:r>
            <a:endParaRPr lang="en-US" altLang="zh-CN" sz="2400" dirty="0" smtClean="0"/>
          </a:p>
        </p:txBody>
      </p:sp>
      <p:sp>
        <p:nvSpPr>
          <p:cNvPr id="12" name="矩形 11"/>
          <p:cNvSpPr/>
          <p:nvPr/>
        </p:nvSpPr>
        <p:spPr>
          <a:xfrm>
            <a:off x="335360" y="2123949"/>
            <a:ext cx="3600400" cy="3323987"/>
          </a:xfrm>
          <a:prstGeom prst="rect">
            <a:avLst/>
          </a:prstGeom>
        </p:spPr>
        <p:txBody>
          <a:bodyPr wrap="square">
            <a:spAutoFit/>
          </a:bodyPr>
          <a:lstStyle/>
          <a:p>
            <a:pPr>
              <a:lnSpc>
                <a:spcPct val="150000"/>
              </a:lnSpc>
            </a:pPr>
            <a:r>
              <a:rPr lang="zh-CN" altLang="en-US" sz="2000" b="1" dirty="0"/>
              <a:t>商家角色管理的业务流程</a:t>
            </a:r>
            <a:r>
              <a:rPr lang="zh-CN" altLang="en-US" sz="2000" b="1" dirty="0" smtClean="0"/>
              <a:t>：</a:t>
            </a:r>
            <a:endParaRPr lang="en-US" altLang="zh-CN" sz="2000" b="1" dirty="0" smtClean="0"/>
          </a:p>
          <a:p>
            <a:pPr>
              <a:lnSpc>
                <a:spcPct val="150000"/>
              </a:lnSpc>
            </a:pPr>
            <a:r>
              <a:rPr lang="zh-CN" altLang="en-US" sz="2000" dirty="0" smtClean="0"/>
              <a:t>商家</a:t>
            </a:r>
            <a:r>
              <a:rPr lang="zh-CN" altLang="en-US" sz="2000" dirty="0"/>
              <a:t>对产品服务</a:t>
            </a:r>
            <a:r>
              <a:rPr lang="zh-CN" altLang="en-US" sz="2000" dirty="0" smtClean="0"/>
              <a:t>管理；</a:t>
            </a:r>
            <a:endParaRPr lang="en-US" altLang="zh-CN" sz="2000" dirty="0" smtClean="0"/>
          </a:p>
          <a:p>
            <a:pPr>
              <a:lnSpc>
                <a:spcPct val="150000"/>
              </a:lnSpc>
            </a:pPr>
            <a:r>
              <a:rPr lang="zh-CN" altLang="en-US" sz="2000" dirty="0" smtClean="0"/>
              <a:t>对</a:t>
            </a:r>
            <a:r>
              <a:rPr lang="zh-CN" altLang="en-US" sz="2000" dirty="0"/>
              <a:t>用户资料进行保管或者查看</a:t>
            </a:r>
            <a:r>
              <a:rPr lang="zh-CN" altLang="en-US" sz="2000" dirty="0" smtClean="0"/>
              <a:t>、记录；</a:t>
            </a:r>
            <a:endParaRPr lang="en-US" altLang="zh-CN" sz="2000" dirty="0" smtClean="0"/>
          </a:p>
          <a:p>
            <a:pPr>
              <a:lnSpc>
                <a:spcPct val="150000"/>
              </a:lnSpc>
            </a:pPr>
            <a:r>
              <a:rPr lang="zh-CN" altLang="en-US" sz="2000" dirty="0" smtClean="0"/>
              <a:t>查看</a:t>
            </a:r>
            <a:r>
              <a:rPr lang="zh-CN" altLang="en-US" sz="2000" dirty="0"/>
              <a:t>并确认订单的信息和</a:t>
            </a:r>
            <a:r>
              <a:rPr lang="zh-CN" altLang="en-US" sz="2000" dirty="0" smtClean="0"/>
              <a:t>状态；</a:t>
            </a:r>
            <a:endParaRPr lang="en-US" altLang="zh-CN" sz="2000" dirty="0" smtClean="0"/>
          </a:p>
          <a:p>
            <a:pPr>
              <a:lnSpc>
                <a:spcPct val="150000"/>
              </a:lnSpc>
            </a:pPr>
            <a:r>
              <a:rPr lang="zh-CN" altLang="en-US" sz="2000" dirty="0" smtClean="0"/>
              <a:t>为</a:t>
            </a:r>
            <a:r>
              <a:rPr lang="zh-CN" altLang="en-US" sz="2000" dirty="0"/>
              <a:t>用户提供拍摄</a:t>
            </a:r>
            <a:r>
              <a:rPr lang="zh-CN" altLang="en-US" sz="2000" dirty="0" smtClean="0"/>
              <a:t>服务；</a:t>
            </a:r>
            <a:endParaRPr lang="en-US" altLang="zh-CN" sz="2000" dirty="0" smtClean="0"/>
          </a:p>
          <a:p>
            <a:pPr>
              <a:lnSpc>
                <a:spcPct val="150000"/>
              </a:lnSpc>
            </a:pPr>
            <a:r>
              <a:rPr lang="zh-CN" altLang="en-US" sz="2000" dirty="0" smtClean="0"/>
              <a:t>对</a:t>
            </a:r>
            <a:r>
              <a:rPr lang="zh-CN" altLang="en-US" sz="2000" dirty="0"/>
              <a:t>用户照片进行冲印</a:t>
            </a:r>
          </a:p>
        </p:txBody>
      </p:sp>
      <p:pic>
        <p:nvPicPr>
          <p:cNvPr id="7" name="Picture 5" descr="C:\Users\lenovo\Downloads\商家角色业务流程 (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95800" y="2172186"/>
            <a:ext cx="7560840" cy="40451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635411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Ⅱ</a:t>
            </a:r>
            <a:endParaRPr lang="zh-CN" altLang="en-US" dirty="0"/>
          </a:p>
        </p:txBody>
      </p:sp>
      <p:sp>
        <p:nvSpPr>
          <p:cNvPr id="3" name="文本占位符 2"/>
          <p:cNvSpPr>
            <a:spLocks noGrp="1"/>
          </p:cNvSpPr>
          <p:nvPr>
            <p:ph type="body" sz="quarter" idx="12"/>
          </p:nvPr>
        </p:nvSpPr>
        <p:spPr/>
        <p:txBody>
          <a:bodyPr/>
          <a:lstStyle/>
          <a:p>
            <a:r>
              <a:rPr lang="zh-CN" altLang="en-US" dirty="0" smtClean="0"/>
              <a:t>数据流分析</a:t>
            </a:r>
            <a:endParaRPr lang="zh-CN" altLang="en-US" dirty="0"/>
          </a:p>
        </p:txBody>
      </p:sp>
      <p:sp>
        <p:nvSpPr>
          <p:cNvPr id="15" name="矩形 14"/>
          <p:cNvSpPr/>
          <p:nvPr/>
        </p:nvSpPr>
        <p:spPr>
          <a:xfrm>
            <a:off x="8688288" y="2384729"/>
            <a:ext cx="2755789" cy="1652055"/>
          </a:xfrm>
          <a:prstGeom prst="rect">
            <a:avLst/>
          </a:prstGeom>
        </p:spPr>
        <p:txBody>
          <a:bodyPr wrap="square">
            <a:spAutoFit/>
          </a:bodyPr>
          <a:lstStyle/>
          <a:p>
            <a:pPr algn="just">
              <a:lnSpc>
                <a:spcPct val="130000"/>
              </a:lnSpc>
            </a:pPr>
            <a:r>
              <a:rPr lang="zh-CN" altLang="zh-CN" sz="2000" dirty="0"/>
              <a:t>本系统的主要数据存储有用户信息、产品信息、预约订单信息以及用户照片</a:t>
            </a:r>
            <a:r>
              <a:rPr lang="zh-CN" altLang="zh-CN" sz="2000" dirty="0" smtClean="0"/>
              <a:t>信息</a:t>
            </a:r>
            <a:r>
              <a:rPr lang="zh-CN" altLang="en-US" sz="2000" dirty="0" smtClean="0"/>
              <a:t>。</a:t>
            </a:r>
            <a:endParaRPr lang="zh-CN" altLang="en-US" sz="2000" dirty="0"/>
          </a:p>
        </p:txBody>
      </p:sp>
      <p:sp>
        <p:nvSpPr>
          <p:cNvPr id="16" name="等腰三角形 15"/>
          <p:cNvSpPr/>
          <p:nvPr/>
        </p:nvSpPr>
        <p:spPr>
          <a:xfrm rot="5400000" flipH="1">
            <a:off x="8451155" y="2549853"/>
            <a:ext cx="207780" cy="16556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8689145" y="4446039"/>
            <a:ext cx="2755789" cy="1652055"/>
          </a:xfrm>
          <a:prstGeom prst="rect">
            <a:avLst/>
          </a:prstGeom>
        </p:spPr>
        <p:txBody>
          <a:bodyPr wrap="square">
            <a:spAutoFit/>
          </a:bodyPr>
          <a:lstStyle/>
          <a:p>
            <a:pPr algn="just">
              <a:lnSpc>
                <a:spcPct val="130000"/>
              </a:lnSpc>
            </a:pPr>
            <a:r>
              <a:rPr lang="zh-CN" altLang="zh-CN" sz="2000" dirty="0"/>
              <a:t>数据流主干是用户登录线上平台并成功预约后，平台生成订单信息流向用户。</a:t>
            </a:r>
            <a:endParaRPr lang="zh-CN" altLang="en-US" sz="2000" dirty="0"/>
          </a:p>
        </p:txBody>
      </p:sp>
      <p:sp>
        <p:nvSpPr>
          <p:cNvPr id="18" name="等腰三角形 17"/>
          <p:cNvSpPr/>
          <p:nvPr/>
        </p:nvSpPr>
        <p:spPr>
          <a:xfrm rot="5400000" flipH="1">
            <a:off x="8452012" y="4611163"/>
            <a:ext cx="207780" cy="165563"/>
          </a:xfrm>
          <a:prstGeom prst="triangle">
            <a:avLst/>
          </a:prstGeom>
          <a:solidFill>
            <a:srgbClr val="FFFFFF"/>
          </a:solidFill>
          <a:ln>
            <a:solidFill>
              <a:srgbClr val="2051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C:\Users\lenovo\AppData\Local\Temp\1552712104(1).png"/>
          <p:cNvPicPr/>
          <p:nvPr/>
        </p:nvPicPr>
        <p:blipFill rotWithShape="1">
          <a:blip r:embed="rId2">
            <a:extLst>
              <a:ext uri="{28A0092B-C50C-407E-A947-70E740481C1C}">
                <a14:useLocalDpi xmlns:a14="http://schemas.microsoft.com/office/drawing/2010/main" val="0"/>
              </a:ext>
            </a:extLst>
          </a:blip>
          <a:srcRect b="3905"/>
          <a:stretch/>
        </p:blipFill>
        <p:spPr bwMode="auto">
          <a:xfrm>
            <a:off x="335360" y="2216244"/>
            <a:ext cx="7825541" cy="340242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937709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Ⅲ</a:t>
            </a:r>
            <a:endParaRPr lang="zh-CN" altLang="en-US" dirty="0"/>
          </a:p>
        </p:txBody>
      </p:sp>
      <p:sp>
        <p:nvSpPr>
          <p:cNvPr id="3" name="文本占位符 2"/>
          <p:cNvSpPr>
            <a:spLocks noGrp="1"/>
          </p:cNvSpPr>
          <p:nvPr>
            <p:ph type="body" sz="quarter" idx="12"/>
          </p:nvPr>
        </p:nvSpPr>
        <p:spPr/>
        <p:txBody>
          <a:bodyPr/>
          <a:lstStyle/>
          <a:p>
            <a:r>
              <a:rPr lang="zh-CN" altLang="en-US" dirty="0" smtClean="0"/>
              <a:t>系统总体设计</a:t>
            </a:r>
            <a:endParaRPr lang="zh-CN" altLang="en-US" dirty="0"/>
          </a:p>
        </p:txBody>
      </p:sp>
      <p:sp>
        <p:nvSpPr>
          <p:cNvPr id="5" name="文本框 4"/>
          <p:cNvSpPr txBox="1"/>
          <p:nvPr/>
        </p:nvSpPr>
        <p:spPr>
          <a:xfrm>
            <a:off x="1847528" y="1844824"/>
            <a:ext cx="504056" cy="369332"/>
          </a:xfrm>
          <a:prstGeom prst="rect">
            <a:avLst/>
          </a:prstGeom>
          <a:noFill/>
        </p:spPr>
        <p:txBody>
          <a:bodyPr wrap="square" rtlCol="0">
            <a:spAutoFit/>
          </a:bodyPr>
          <a:lstStyle/>
          <a:p>
            <a:r>
              <a:rPr lang="en-US" altLang="zh-CN" dirty="0" smtClean="0">
                <a:solidFill>
                  <a:schemeClr val="bg1"/>
                </a:solidFill>
              </a:rPr>
              <a:t>A</a:t>
            </a:r>
            <a:endParaRPr lang="zh-CN" altLang="en-US" dirty="0">
              <a:solidFill>
                <a:schemeClr val="bg1"/>
              </a:solidFill>
            </a:endParaRPr>
          </a:p>
        </p:txBody>
      </p:sp>
      <p:sp>
        <p:nvSpPr>
          <p:cNvPr id="6" name="文本框 5"/>
          <p:cNvSpPr txBox="1"/>
          <p:nvPr/>
        </p:nvSpPr>
        <p:spPr>
          <a:xfrm>
            <a:off x="3228132" y="1844824"/>
            <a:ext cx="504056" cy="369332"/>
          </a:xfrm>
          <a:prstGeom prst="rect">
            <a:avLst/>
          </a:prstGeom>
          <a:noFill/>
        </p:spPr>
        <p:txBody>
          <a:bodyPr wrap="square" rtlCol="0">
            <a:spAutoFit/>
          </a:bodyPr>
          <a:lstStyle/>
          <a:p>
            <a:r>
              <a:rPr lang="en-US" altLang="zh-CN" dirty="0">
                <a:solidFill>
                  <a:schemeClr val="bg1"/>
                </a:solidFill>
              </a:rPr>
              <a:t>B</a:t>
            </a:r>
            <a:endParaRPr lang="zh-CN" altLang="en-US" dirty="0">
              <a:solidFill>
                <a:schemeClr val="bg1"/>
              </a:solidFill>
            </a:endParaRPr>
          </a:p>
        </p:txBody>
      </p:sp>
      <p:sp>
        <p:nvSpPr>
          <p:cNvPr id="7" name="文本框 6"/>
          <p:cNvSpPr txBox="1"/>
          <p:nvPr/>
        </p:nvSpPr>
        <p:spPr>
          <a:xfrm>
            <a:off x="4655840" y="1844824"/>
            <a:ext cx="504056" cy="369332"/>
          </a:xfrm>
          <a:prstGeom prst="rect">
            <a:avLst/>
          </a:prstGeom>
          <a:noFill/>
        </p:spPr>
        <p:txBody>
          <a:bodyPr wrap="square" rtlCol="0">
            <a:spAutoFit/>
          </a:bodyPr>
          <a:lstStyle/>
          <a:p>
            <a:r>
              <a:rPr lang="en-US" altLang="zh-CN" dirty="0">
                <a:solidFill>
                  <a:schemeClr val="bg1"/>
                </a:solidFill>
              </a:rPr>
              <a:t>C</a:t>
            </a:r>
            <a:endParaRPr lang="zh-CN" altLang="en-US" dirty="0">
              <a:solidFill>
                <a:schemeClr val="bg1"/>
              </a:solidFill>
            </a:endParaRPr>
          </a:p>
        </p:txBody>
      </p:sp>
      <p:sp>
        <p:nvSpPr>
          <p:cNvPr id="8" name="文本框 7"/>
          <p:cNvSpPr txBox="1"/>
          <p:nvPr/>
        </p:nvSpPr>
        <p:spPr>
          <a:xfrm>
            <a:off x="5990028" y="1844824"/>
            <a:ext cx="504056" cy="369332"/>
          </a:xfrm>
          <a:prstGeom prst="rect">
            <a:avLst/>
          </a:prstGeom>
          <a:noFill/>
        </p:spPr>
        <p:txBody>
          <a:bodyPr wrap="square" rtlCol="0">
            <a:spAutoFit/>
          </a:bodyPr>
          <a:lstStyle/>
          <a:p>
            <a:r>
              <a:rPr lang="en-US" altLang="zh-CN" dirty="0">
                <a:solidFill>
                  <a:schemeClr val="bg1"/>
                </a:solidFill>
              </a:rPr>
              <a:t>D</a:t>
            </a:r>
            <a:endParaRPr lang="zh-CN" altLang="en-US" dirty="0">
              <a:solidFill>
                <a:schemeClr val="bg1"/>
              </a:solidFill>
            </a:endParaRPr>
          </a:p>
        </p:txBody>
      </p:sp>
      <p:sp>
        <p:nvSpPr>
          <p:cNvPr id="9" name="文本框 8"/>
          <p:cNvSpPr txBox="1"/>
          <p:nvPr/>
        </p:nvSpPr>
        <p:spPr>
          <a:xfrm>
            <a:off x="7381540" y="1844824"/>
            <a:ext cx="504056" cy="369332"/>
          </a:xfrm>
          <a:prstGeom prst="rect">
            <a:avLst/>
          </a:prstGeom>
          <a:noFill/>
        </p:spPr>
        <p:txBody>
          <a:bodyPr wrap="square" rtlCol="0">
            <a:spAutoFit/>
          </a:bodyPr>
          <a:lstStyle/>
          <a:p>
            <a:r>
              <a:rPr lang="en-US" altLang="zh-CN" dirty="0">
                <a:solidFill>
                  <a:schemeClr val="bg1"/>
                </a:solidFill>
              </a:rPr>
              <a:t>E</a:t>
            </a:r>
            <a:endParaRPr lang="zh-CN" altLang="en-US" dirty="0">
              <a:solidFill>
                <a:schemeClr val="bg1"/>
              </a:solidFill>
            </a:endParaRPr>
          </a:p>
        </p:txBody>
      </p:sp>
      <p:sp>
        <p:nvSpPr>
          <p:cNvPr id="10" name="文本框 9"/>
          <p:cNvSpPr txBox="1"/>
          <p:nvPr/>
        </p:nvSpPr>
        <p:spPr>
          <a:xfrm>
            <a:off x="8706602" y="1844824"/>
            <a:ext cx="504056" cy="369332"/>
          </a:xfrm>
          <a:prstGeom prst="rect">
            <a:avLst/>
          </a:prstGeom>
          <a:noFill/>
        </p:spPr>
        <p:txBody>
          <a:bodyPr wrap="square" rtlCol="0">
            <a:spAutoFit/>
          </a:bodyPr>
          <a:lstStyle/>
          <a:p>
            <a:r>
              <a:rPr lang="en-US" altLang="zh-CN" dirty="0">
                <a:solidFill>
                  <a:schemeClr val="bg1"/>
                </a:solidFill>
              </a:rPr>
              <a:t>F</a:t>
            </a:r>
            <a:endParaRPr lang="zh-CN" altLang="en-US" dirty="0">
              <a:solidFill>
                <a:schemeClr val="bg1"/>
              </a:solidFill>
            </a:endParaRPr>
          </a:p>
        </p:txBody>
      </p:sp>
      <p:sp>
        <p:nvSpPr>
          <p:cNvPr id="11" name="文本框 10"/>
          <p:cNvSpPr txBox="1"/>
          <p:nvPr/>
        </p:nvSpPr>
        <p:spPr>
          <a:xfrm>
            <a:off x="10113934" y="1844824"/>
            <a:ext cx="504056" cy="369332"/>
          </a:xfrm>
          <a:prstGeom prst="rect">
            <a:avLst/>
          </a:prstGeom>
          <a:noFill/>
        </p:spPr>
        <p:txBody>
          <a:bodyPr wrap="square" rtlCol="0">
            <a:spAutoFit/>
          </a:bodyPr>
          <a:lstStyle/>
          <a:p>
            <a:r>
              <a:rPr lang="en-US" altLang="zh-CN" dirty="0">
                <a:solidFill>
                  <a:schemeClr val="bg1"/>
                </a:solidFill>
              </a:rPr>
              <a:t>G</a:t>
            </a:r>
            <a:endParaRPr lang="zh-CN" altLang="en-US" dirty="0">
              <a:solidFill>
                <a:schemeClr val="bg1"/>
              </a:solidFill>
            </a:endParaRPr>
          </a:p>
        </p:txBody>
      </p:sp>
      <p:pic>
        <p:nvPicPr>
          <p:cNvPr id="12" name="图片 11" descr="C:\Users\lenovo\Downloads\总体设计.png"/>
          <p:cNvPicPr/>
          <p:nvPr/>
        </p:nvPicPr>
        <p:blipFill rotWithShape="1">
          <a:blip r:embed="rId2">
            <a:extLst>
              <a:ext uri="{28A0092B-C50C-407E-A947-70E740481C1C}">
                <a14:useLocalDpi xmlns:a14="http://schemas.microsoft.com/office/drawing/2010/main" val="0"/>
              </a:ext>
            </a:extLst>
          </a:blip>
          <a:srcRect t="9931" b="9200"/>
          <a:stretch/>
        </p:blipFill>
        <p:spPr bwMode="auto">
          <a:xfrm>
            <a:off x="2135560" y="1835629"/>
            <a:ext cx="7457319" cy="2529475"/>
          </a:xfrm>
          <a:prstGeom prst="rect">
            <a:avLst/>
          </a:prstGeom>
          <a:noFill/>
          <a:ln>
            <a:noFill/>
          </a:ln>
          <a:extLst>
            <a:ext uri="{53640926-AAD7-44D8-BBD7-CCE9431645EC}">
              <a14:shadowObscured xmlns:a14="http://schemas.microsoft.com/office/drawing/2010/main"/>
            </a:ext>
          </a:extLst>
        </p:spPr>
      </p:pic>
      <p:sp>
        <p:nvSpPr>
          <p:cNvPr id="14" name="矩形 13"/>
          <p:cNvSpPr/>
          <p:nvPr/>
        </p:nvSpPr>
        <p:spPr>
          <a:xfrm>
            <a:off x="1812302" y="1373963"/>
            <a:ext cx="10248800" cy="461665"/>
          </a:xfrm>
          <a:prstGeom prst="rect">
            <a:avLst/>
          </a:prstGeom>
        </p:spPr>
        <p:txBody>
          <a:bodyPr wrap="square">
            <a:spAutoFit/>
          </a:bodyPr>
          <a:lstStyle/>
          <a:p>
            <a:r>
              <a:rPr lang="zh-CN" altLang="zh-CN" sz="2400" dirty="0"/>
              <a:t>线上预约拍摄平台主要分为两个子系统，共有</a:t>
            </a:r>
            <a:r>
              <a:rPr lang="en-US" altLang="zh-CN" sz="2400" dirty="0"/>
              <a:t>12</a:t>
            </a:r>
            <a:r>
              <a:rPr lang="zh-CN" altLang="zh-CN" sz="2400" dirty="0"/>
              <a:t>个</a:t>
            </a:r>
            <a:r>
              <a:rPr lang="zh-CN" altLang="zh-CN" sz="2400" dirty="0" smtClean="0"/>
              <a:t>模块</a:t>
            </a:r>
            <a:r>
              <a:rPr lang="zh-CN" altLang="en-US" sz="2400" dirty="0" smtClean="0"/>
              <a:t>。</a:t>
            </a:r>
            <a:endParaRPr lang="zh-CN" altLang="zh-CN" sz="2400" dirty="0"/>
          </a:p>
        </p:txBody>
      </p:sp>
      <p:sp>
        <p:nvSpPr>
          <p:cNvPr id="15" name="矩形 14"/>
          <p:cNvSpPr/>
          <p:nvPr/>
        </p:nvSpPr>
        <p:spPr>
          <a:xfrm>
            <a:off x="432453" y="4365104"/>
            <a:ext cx="5809603" cy="1938992"/>
          </a:xfrm>
          <a:prstGeom prst="rect">
            <a:avLst/>
          </a:prstGeom>
        </p:spPr>
        <p:txBody>
          <a:bodyPr wrap="square">
            <a:spAutoFit/>
          </a:bodyPr>
          <a:lstStyle/>
          <a:p>
            <a:r>
              <a:rPr lang="zh-CN" altLang="zh-CN" sz="2400" b="1" dirty="0"/>
              <a:t>前台预约</a:t>
            </a:r>
            <a:r>
              <a:rPr lang="zh-CN" altLang="zh-CN" sz="2400" dirty="0"/>
              <a:t>：用户的个人信息模块、用户对订单信息操作管理模块、用户对查看产品服务模块、用户对产品的评论模块、平台主营业务模块、平台对用户的售后服务模块以及商家广告活动营销模块</a:t>
            </a:r>
            <a:r>
              <a:rPr lang="zh-CN" altLang="zh-CN" sz="2400" dirty="0" smtClean="0"/>
              <a:t>。</a:t>
            </a:r>
            <a:endParaRPr lang="zh-CN" altLang="zh-CN" sz="2400" dirty="0"/>
          </a:p>
        </p:txBody>
      </p:sp>
      <p:sp>
        <p:nvSpPr>
          <p:cNvPr id="16" name="矩形 15"/>
          <p:cNvSpPr/>
          <p:nvPr/>
        </p:nvSpPr>
        <p:spPr>
          <a:xfrm>
            <a:off x="6360932" y="4365104"/>
            <a:ext cx="5700170" cy="1938992"/>
          </a:xfrm>
          <a:prstGeom prst="rect">
            <a:avLst/>
          </a:prstGeom>
        </p:spPr>
        <p:txBody>
          <a:bodyPr wrap="square">
            <a:spAutoFit/>
          </a:bodyPr>
          <a:lstStyle/>
          <a:p>
            <a:r>
              <a:rPr lang="zh-CN" altLang="zh-CN" sz="2400" b="1" dirty="0"/>
              <a:t>后台管理</a:t>
            </a:r>
            <a:r>
              <a:rPr lang="zh-CN" altLang="zh-CN" sz="2400" dirty="0"/>
              <a:t>：商家对注册用户信息管理模块、商家对用户上传文件的管理模块、商家对已预约用户的订单管理模块、商家对产品服务信息的管理模块、商家对用户评论管理模块。</a:t>
            </a:r>
          </a:p>
        </p:txBody>
      </p:sp>
    </p:spTree>
    <p:extLst>
      <p:ext uri="{BB962C8B-B14F-4D97-AF65-F5344CB8AC3E}">
        <p14:creationId xmlns:p14="http://schemas.microsoft.com/office/powerpoint/2010/main" val="34531278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Ⅳ</a:t>
            </a:r>
            <a:endParaRPr lang="zh-CN" altLang="en-US" dirty="0"/>
          </a:p>
          <a:p>
            <a:endParaRPr lang="zh-CN" altLang="en-US" dirty="0"/>
          </a:p>
        </p:txBody>
      </p:sp>
      <p:sp>
        <p:nvSpPr>
          <p:cNvPr id="3" name="文本占位符 2"/>
          <p:cNvSpPr>
            <a:spLocks noGrp="1"/>
          </p:cNvSpPr>
          <p:nvPr>
            <p:ph type="body" sz="quarter" idx="12"/>
          </p:nvPr>
        </p:nvSpPr>
        <p:spPr/>
        <p:txBody>
          <a:bodyPr/>
          <a:lstStyle/>
          <a:p>
            <a:r>
              <a:rPr lang="zh-CN" altLang="en-US" dirty="0" smtClean="0"/>
              <a:t>系统功能模块设计</a:t>
            </a:r>
            <a:endParaRPr lang="zh-CN" altLang="en-US" dirty="0"/>
          </a:p>
        </p:txBody>
      </p:sp>
      <p:pic>
        <p:nvPicPr>
          <p:cNvPr id="4" name="图片 3" descr="C:\Users\lenovo\Downloads\总体设计1 (1).png"/>
          <p:cNvPicPr/>
          <p:nvPr/>
        </p:nvPicPr>
        <p:blipFill rotWithShape="1">
          <a:blip r:embed="rId2">
            <a:extLst>
              <a:ext uri="{28A0092B-C50C-407E-A947-70E740481C1C}">
                <a14:useLocalDpi xmlns:a14="http://schemas.microsoft.com/office/drawing/2010/main" val="0"/>
              </a:ext>
            </a:extLst>
          </a:blip>
          <a:srcRect l="-907" t="1674" r="438"/>
          <a:stretch/>
        </p:blipFill>
        <p:spPr bwMode="auto">
          <a:xfrm>
            <a:off x="919352" y="1169368"/>
            <a:ext cx="10141351" cy="568863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727237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Ⅳ</a:t>
            </a:r>
            <a:endParaRPr lang="zh-CN" altLang="en-US" dirty="0"/>
          </a:p>
          <a:p>
            <a:endParaRPr lang="zh-CN" altLang="en-US" dirty="0"/>
          </a:p>
        </p:txBody>
      </p:sp>
      <p:sp>
        <p:nvSpPr>
          <p:cNvPr id="3" name="文本占位符 2"/>
          <p:cNvSpPr>
            <a:spLocks noGrp="1"/>
          </p:cNvSpPr>
          <p:nvPr>
            <p:ph type="body" sz="quarter" idx="12"/>
          </p:nvPr>
        </p:nvSpPr>
        <p:spPr/>
        <p:txBody>
          <a:bodyPr/>
          <a:lstStyle/>
          <a:p>
            <a:r>
              <a:rPr lang="zh-CN" altLang="en-US" dirty="0" smtClean="0"/>
              <a:t>系统功能模块设计</a:t>
            </a:r>
            <a:endParaRPr lang="zh-CN" altLang="en-US" dirty="0"/>
          </a:p>
        </p:txBody>
      </p:sp>
      <p:pic>
        <p:nvPicPr>
          <p:cNvPr id="5" name="图片 4" descr="C:\Users\lenovo\Downloads\后台 (1).png"/>
          <p:cNvPicPr/>
          <p:nvPr/>
        </p:nvPicPr>
        <p:blipFill rotWithShape="1">
          <a:blip r:embed="rId2">
            <a:extLst>
              <a:ext uri="{28A0092B-C50C-407E-A947-70E740481C1C}">
                <a14:useLocalDpi xmlns:a14="http://schemas.microsoft.com/office/drawing/2010/main" val="0"/>
              </a:ext>
            </a:extLst>
          </a:blip>
          <a:srcRect l="2260" t="5045" r="3767" b="5771"/>
          <a:stretch/>
        </p:blipFill>
        <p:spPr bwMode="auto">
          <a:xfrm>
            <a:off x="1415480" y="1484784"/>
            <a:ext cx="8256572" cy="504296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674195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01</a:t>
            </a:r>
            <a:endParaRPr lang="zh-CN" altLang="en-US" dirty="0"/>
          </a:p>
        </p:txBody>
      </p:sp>
      <p:sp>
        <p:nvSpPr>
          <p:cNvPr id="3" name="文本占位符 2"/>
          <p:cNvSpPr>
            <a:spLocks noGrp="1"/>
          </p:cNvSpPr>
          <p:nvPr>
            <p:ph type="body" sz="quarter" idx="11"/>
          </p:nvPr>
        </p:nvSpPr>
        <p:spPr/>
        <p:txBody>
          <a:bodyPr/>
          <a:lstStyle/>
          <a:p>
            <a:r>
              <a:rPr lang="en-US" altLang="zh-CN" dirty="0" smtClean="0"/>
              <a:t>PART  </a:t>
            </a:r>
            <a:r>
              <a:rPr lang="en-US" altLang="zh-CN" dirty="0"/>
              <a:t>O</a:t>
            </a:r>
            <a:r>
              <a:rPr lang="en-US" altLang="zh-CN" dirty="0" smtClean="0"/>
              <a:t>NE</a:t>
            </a:r>
            <a:endParaRPr lang="zh-CN" altLang="en-US" dirty="0"/>
          </a:p>
        </p:txBody>
      </p:sp>
      <p:sp>
        <p:nvSpPr>
          <p:cNvPr id="4" name="文本占位符 3"/>
          <p:cNvSpPr>
            <a:spLocks noGrp="1"/>
          </p:cNvSpPr>
          <p:nvPr>
            <p:ph type="body" sz="quarter" idx="12"/>
          </p:nvPr>
        </p:nvSpPr>
        <p:spPr/>
        <p:txBody>
          <a:bodyPr/>
          <a:lstStyle/>
          <a:p>
            <a:r>
              <a:rPr lang="zh-CN" altLang="en-US" dirty="0"/>
              <a:t>选题背景及意义</a:t>
            </a:r>
          </a:p>
        </p:txBody>
      </p:sp>
    </p:spTree>
    <p:extLst>
      <p:ext uri="{BB962C8B-B14F-4D97-AF65-F5344CB8AC3E}">
        <p14:creationId xmlns:p14="http://schemas.microsoft.com/office/powerpoint/2010/main" val="10763385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Ⅴ</a:t>
            </a:r>
            <a:endParaRPr lang="zh-CN" altLang="en-US" dirty="0"/>
          </a:p>
        </p:txBody>
      </p:sp>
      <p:sp>
        <p:nvSpPr>
          <p:cNvPr id="3" name="文本占位符 2"/>
          <p:cNvSpPr>
            <a:spLocks noGrp="1"/>
          </p:cNvSpPr>
          <p:nvPr>
            <p:ph type="body" sz="quarter" idx="12"/>
          </p:nvPr>
        </p:nvSpPr>
        <p:spPr/>
        <p:txBody>
          <a:bodyPr/>
          <a:lstStyle/>
          <a:p>
            <a:r>
              <a:rPr lang="zh-CN" altLang="en-US" dirty="0" smtClean="0"/>
              <a:t>数据库概念设计</a:t>
            </a:r>
            <a:endParaRPr lang="zh-CN" altLang="en-US" dirty="0"/>
          </a:p>
        </p:txBody>
      </p:sp>
      <p:pic>
        <p:nvPicPr>
          <p:cNvPr id="2050" name="Picture 2" descr="C:\Users\lenovo\Downloads\数据库2 (1).jpg"/>
          <p:cNvPicPr>
            <a:picLocks noChangeAspect="1" noChangeArrowheads="1"/>
          </p:cNvPicPr>
          <p:nvPr/>
        </p:nvPicPr>
        <p:blipFill rotWithShape="1">
          <a:blip r:embed="rId2">
            <a:extLst>
              <a:ext uri="{28A0092B-C50C-407E-A947-70E740481C1C}">
                <a14:useLocalDpi xmlns:a14="http://schemas.microsoft.com/office/drawing/2010/main" val="0"/>
              </a:ext>
            </a:extLst>
          </a:blip>
          <a:srcRect r="10962" b="26909"/>
          <a:stretch/>
        </p:blipFill>
        <p:spPr bwMode="auto">
          <a:xfrm>
            <a:off x="108083" y="1268760"/>
            <a:ext cx="6731970" cy="5137582"/>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lenovo\Downloads\数据库2 (1).jpg"/>
          <p:cNvPicPr>
            <a:picLocks noChangeAspect="1" noChangeArrowheads="1"/>
          </p:cNvPicPr>
          <p:nvPr/>
        </p:nvPicPr>
        <p:blipFill rotWithShape="1">
          <a:blip r:embed="rId2">
            <a:extLst>
              <a:ext uri="{28A0092B-C50C-407E-A947-70E740481C1C}">
                <a14:useLocalDpi xmlns:a14="http://schemas.microsoft.com/office/drawing/2010/main" val="0"/>
              </a:ext>
            </a:extLst>
          </a:blip>
          <a:srcRect l="5676" t="73021" r="60404" b="4899"/>
          <a:stretch/>
        </p:blipFill>
        <p:spPr bwMode="auto">
          <a:xfrm>
            <a:off x="7824192" y="1311537"/>
            <a:ext cx="3398890" cy="205683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C:\Users\lenovo\Downloads\数据库2 (1).jpg"/>
          <p:cNvPicPr>
            <a:picLocks noChangeAspect="1" noChangeArrowheads="1"/>
          </p:cNvPicPr>
          <p:nvPr/>
        </p:nvPicPr>
        <p:blipFill rotWithShape="1">
          <a:blip r:embed="rId2">
            <a:extLst>
              <a:ext uri="{28A0092B-C50C-407E-A947-70E740481C1C}">
                <a14:useLocalDpi xmlns:a14="http://schemas.microsoft.com/office/drawing/2010/main" val="0"/>
              </a:ext>
            </a:extLst>
          </a:blip>
          <a:srcRect l="40006" t="72865" b="5166"/>
          <a:stretch/>
        </p:blipFill>
        <p:spPr bwMode="auto">
          <a:xfrm>
            <a:off x="6840053" y="4293096"/>
            <a:ext cx="5317147" cy="18100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505338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Ⅵ</a:t>
            </a:r>
            <a:endParaRPr lang="zh-CN" altLang="en-US" dirty="0"/>
          </a:p>
        </p:txBody>
      </p:sp>
      <p:sp>
        <p:nvSpPr>
          <p:cNvPr id="3" name="文本占位符 2"/>
          <p:cNvSpPr>
            <a:spLocks noGrp="1"/>
          </p:cNvSpPr>
          <p:nvPr>
            <p:ph type="body" sz="quarter" idx="12"/>
          </p:nvPr>
        </p:nvSpPr>
        <p:spPr/>
        <p:txBody>
          <a:bodyPr/>
          <a:lstStyle/>
          <a:p>
            <a:r>
              <a:rPr lang="zh-CN" altLang="en-US" dirty="0" smtClean="0"/>
              <a:t>数据库物理设计</a:t>
            </a:r>
            <a:endParaRPr lang="zh-CN" altLang="en-US" dirty="0"/>
          </a:p>
        </p:txBody>
      </p:sp>
      <p:graphicFrame>
        <p:nvGraphicFramePr>
          <p:cNvPr id="7" name="表格 6"/>
          <p:cNvGraphicFramePr>
            <a:graphicFrameLocks noGrp="1"/>
          </p:cNvGraphicFramePr>
          <p:nvPr>
            <p:extLst>
              <p:ext uri="{D42A27DB-BD31-4B8C-83A1-F6EECF244321}">
                <p14:modId xmlns:p14="http://schemas.microsoft.com/office/powerpoint/2010/main" val="3490401669"/>
              </p:ext>
            </p:extLst>
          </p:nvPr>
        </p:nvGraphicFramePr>
        <p:xfrm>
          <a:off x="983432" y="1916831"/>
          <a:ext cx="4176464" cy="3240361"/>
        </p:xfrm>
        <a:graphic>
          <a:graphicData uri="http://schemas.openxmlformats.org/drawingml/2006/table">
            <a:tbl>
              <a:tblPr>
                <a:tableStyleId>{21E4AEA4-8DFA-4A89-87EB-49C32662AFE0}</a:tableStyleId>
              </a:tblPr>
              <a:tblGrid>
                <a:gridCol w="1479167"/>
                <a:gridCol w="1236291"/>
                <a:gridCol w="774464"/>
                <a:gridCol w="686542"/>
              </a:tblGrid>
              <a:tr h="571680">
                <a:tc gridSpan="4">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1600" b="1" i="0" u="none" strike="noStrike" cap="none" normalizeH="0" baseline="0" dirty="0" smtClean="0">
                          <a:ln>
                            <a:noFill/>
                          </a:ln>
                          <a:solidFill>
                            <a:schemeClr val="tx1"/>
                          </a:solidFill>
                          <a:effectLst/>
                          <a:latin typeface="宋体" pitchFamily="2" charset="-122"/>
                          <a:ea typeface="宋体" pitchFamily="2" charset="-122"/>
                          <a:cs typeface="Times New Roman" pitchFamily="18" charset="0"/>
                        </a:rPr>
                        <a:t>管理员表</a:t>
                      </a:r>
                      <a:endParaRPr kumimoji="0" lang="zh-CN" altLang="en-US" sz="2000" b="1"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hMerge="1">
                  <a:txBody>
                    <a:bodyPr/>
                    <a:lstStyle/>
                    <a:p>
                      <a:pPr algn="ctr">
                        <a:lnSpc>
                          <a:spcPct val="150000"/>
                        </a:lnSpc>
                        <a:spcAft>
                          <a:spcPts val="0"/>
                        </a:spcAft>
                      </a:pPr>
                      <a:endParaRPr lang="zh-CN" sz="2000" kern="100" dirty="0">
                        <a:effectLst/>
                        <a:latin typeface="Times New Roman"/>
                        <a:ea typeface="宋体"/>
                      </a:endParaRPr>
                    </a:p>
                  </a:txBody>
                  <a:tcPr marL="68580" marR="68580" marT="0" marB="0"/>
                </a:tc>
                <a:tc hMerge="1">
                  <a:txBody>
                    <a:bodyPr/>
                    <a:lstStyle/>
                    <a:p>
                      <a:pPr algn="ctr">
                        <a:lnSpc>
                          <a:spcPct val="150000"/>
                        </a:lnSpc>
                        <a:spcAft>
                          <a:spcPts val="0"/>
                        </a:spcAft>
                      </a:pPr>
                      <a:endParaRPr lang="zh-CN" sz="2000" kern="100" dirty="0">
                        <a:effectLst/>
                        <a:latin typeface="Times New Roman"/>
                        <a:ea typeface="宋体"/>
                      </a:endParaRPr>
                    </a:p>
                  </a:txBody>
                  <a:tcPr marL="68580" marR="68580" marT="0" marB="0"/>
                </a:tc>
                <a:tc hMerge="1">
                  <a:txBody>
                    <a:bodyPr/>
                    <a:lstStyle/>
                    <a:p>
                      <a:pPr algn="ctr">
                        <a:lnSpc>
                          <a:spcPct val="150000"/>
                        </a:lnSpc>
                        <a:spcAft>
                          <a:spcPts val="0"/>
                        </a:spcAft>
                      </a:pPr>
                      <a:endParaRPr lang="zh-CN" sz="2000" kern="100">
                        <a:effectLst/>
                        <a:latin typeface="Times New Roman"/>
                        <a:ea typeface="宋体"/>
                      </a:endParaRPr>
                    </a:p>
                  </a:txBody>
                  <a:tcPr marL="68580" marR="68580" marT="0" marB="0"/>
                </a:tc>
              </a:tr>
              <a:tr h="663410">
                <a:tc>
                  <a:txBody>
                    <a:bodyPr/>
                    <a:lstStyle/>
                    <a:p>
                      <a:pPr algn="ctr">
                        <a:lnSpc>
                          <a:spcPct val="150000"/>
                        </a:lnSpc>
                        <a:spcAft>
                          <a:spcPts val="0"/>
                        </a:spcAft>
                      </a:pPr>
                      <a:r>
                        <a:rPr lang="zh-CN" sz="1600" kern="100" dirty="0">
                          <a:effectLst/>
                        </a:rPr>
                        <a:t>字段名</a:t>
                      </a:r>
                      <a:endParaRPr lang="zh-CN" sz="1600" kern="100" dirty="0">
                        <a:effectLst/>
                        <a:latin typeface="Times New Roman"/>
                        <a:ea typeface="宋体"/>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数据类型</a:t>
                      </a:r>
                      <a:endParaRPr lang="zh-CN" sz="1600" kern="100" dirty="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长度</a:t>
                      </a:r>
                      <a:endParaRPr lang="zh-CN" sz="1600" kern="100" dirty="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约束</a:t>
                      </a:r>
                      <a:endParaRPr lang="zh-CN" sz="1600" kern="100" dirty="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571680">
                <a:tc>
                  <a:txBody>
                    <a:bodyPr/>
                    <a:lstStyle/>
                    <a:p>
                      <a:pPr algn="ctr">
                        <a:lnSpc>
                          <a:spcPct val="150000"/>
                        </a:lnSpc>
                        <a:spcAft>
                          <a:spcPts val="0"/>
                        </a:spcAft>
                      </a:pPr>
                      <a:r>
                        <a:rPr lang="en-US" sz="1600" kern="100" dirty="0">
                          <a:effectLst/>
                        </a:rPr>
                        <a:t>id</a:t>
                      </a:r>
                      <a:endParaRPr lang="zh-CN" sz="1600" kern="100" dirty="0">
                        <a:effectLst/>
                        <a:latin typeface="Times New Roman"/>
                        <a:ea typeface="宋体"/>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smtClean="0">
                          <a:effectLst/>
                        </a:rPr>
                        <a:t>INT</a:t>
                      </a:r>
                      <a:endParaRPr lang="zh-CN" sz="1600" kern="100" dirty="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lnSpc>
                          <a:spcPct val="150000"/>
                        </a:lnSpc>
                        <a:spcAft>
                          <a:spcPts val="0"/>
                        </a:spcAft>
                      </a:pPr>
                      <a:r>
                        <a:rPr lang="en-US" sz="1600" kern="100" dirty="0">
                          <a:effectLst/>
                        </a:rPr>
                        <a:t>11</a:t>
                      </a:r>
                      <a:endParaRPr lang="zh-CN" sz="1600" kern="100" dirty="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主键</a:t>
                      </a:r>
                      <a:endParaRPr lang="zh-CN" sz="1600" kern="100" dirty="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714302">
                <a:tc>
                  <a:txBody>
                    <a:bodyPr/>
                    <a:lstStyle/>
                    <a:p>
                      <a:pPr algn="ctr">
                        <a:lnSpc>
                          <a:spcPct val="150000"/>
                        </a:lnSpc>
                        <a:spcAft>
                          <a:spcPts val="0"/>
                        </a:spcAft>
                      </a:pPr>
                      <a:r>
                        <a:rPr lang="en-US" sz="1600" kern="100" dirty="0">
                          <a:effectLst/>
                        </a:rPr>
                        <a:t>adminName</a:t>
                      </a:r>
                      <a:endParaRPr lang="zh-CN" sz="1600" kern="100" dirty="0">
                        <a:effectLst/>
                        <a:latin typeface="Times New Roman"/>
                        <a:ea typeface="宋体"/>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altLang="zh-CN" sz="1600" kern="100" dirty="0" smtClean="0">
                          <a:effectLst/>
                        </a:rPr>
                        <a:t>VARCHAR</a:t>
                      </a:r>
                      <a:endParaRPr lang="zh-CN" sz="1600" kern="100" dirty="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非空</a:t>
                      </a:r>
                      <a:endParaRPr lang="zh-CN" sz="1600" kern="100" dirty="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719289">
                <a:tc>
                  <a:txBody>
                    <a:bodyPr/>
                    <a:lstStyle/>
                    <a:p>
                      <a:pPr algn="ctr">
                        <a:lnSpc>
                          <a:spcPct val="150000"/>
                        </a:lnSpc>
                        <a:spcAft>
                          <a:spcPts val="0"/>
                        </a:spcAft>
                      </a:pPr>
                      <a:r>
                        <a:rPr lang="en-US" sz="1600" kern="100" dirty="0">
                          <a:effectLst/>
                        </a:rPr>
                        <a:t>pwd</a:t>
                      </a:r>
                      <a:endParaRPr lang="zh-CN" sz="1600" kern="100" dirty="0">
                        <a:effectLst/>
                        <a:latin typeface="Times New Roman"/>
                        <a:ea typeface="宋体"/>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altLang="zh-CN" sz="1600" kern="100" dirty="0" smtClean="0">
                          <a:effectLst/>
                        </a:rPr>
                        <a:t>VARCHAR</a:t>
                      </a:r>
                      <a:endParaRPr lang="zh-CN" altLang="zh-CN" sz="1600" kern="100" dirty="0" smtClean="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30</a:t>
                      </a:r>
                      <a:endParaRPr lang="zh-CN" sz="1600" kern="100" dirty="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非空</a:t>
                      </a:r>
                      <a:endParaRPr lang="zh-CN" sz="1600" kern="100" dirty="0">
                        <a:effectLst/>
                        <a:latin typeface="Times New Roman"/>
                        <a:ea typeface="宋体"/>
                      </a:endParaRPr>
                    </a:p>
                  </a:txBody>
                  <a:tcPr marL="68580" marR="68580" marT="0" marB="0">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r>
            </a:tbl>
          </a:graphicData>
        </a:graphic>
      </p:graphicFrame>
      <p:graphicFrame>
        <p:nvGraphicFramePr>
          <p:cNvPr id="9" name="表格 8"/>
          <p:cNvGraphicFramePr>
            <a:graphicFrameLocks noGrp="1"/>
          </p:cNvGraphicFramePr>
          <p:nvPr>
            <p:extLst>
              <p:ext uri="{D42A27DB-BD31-4B8C-83A1-F6EECF244321}">
                <p14:modId xmlns:p14="http://schemas.microsoft.com/office/powerpoint/2010/main" val="278831262"/>
              </p:ext>
            </p:extLst>
          </p:nvPr>
        </p:nvGraphicFramePr>
        <p:xfrm>
          <a:off x="6528048" y="1487481"/>
          <a:ext cx="5400599" cy="4934425"/>
        </p:xfrm>
        <a:graphic>
          <a:graphicData uri="http://schemas.openxmlformats.org/drawingml/2006/table">
            <a:tbl>
              <a:tblPr>
                <a:tableStyleId>{21E4AEA4-8DFA-4A89-87EB-49C32662AFE0}</a:tableStyleId>
              </a:tblPr>
              <a:tblGrid>
                <a:gridCol w="1635021"/>
                <a:gridCol w="1566482"/>
                <a:gridCol w="1065637"/>
                <a:gridCol w="1133459"/>
              </a:tblGrid>
              <a:tr h="493451">
                <a:tc gridSpan="4">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normalizeH="0" baseline="0" dirty="0" smtClean="0">
                          <a:ln>
                            <a:noFill/>
                          </a:ln>
                          <a:solidFill>
                            <a:schemeClr val="tx1"/>
                          </a:solidFill>
                          <a:effectLst/>
                          <a:latin typeface="宋体" pitchFamily="2" charset="-122"/>
                          <a:ea typeface="宋体" pitchFamily="2" charset="-122"/>
                          <a:cs typeface="Times New Roman" pitchFamily="18" charset="0"/>
                        </a:rPr>
                        <a:t>用户表</a:t>
                      </a:r>
                      <a:endParaRPr kumimoji="0" lang="zh-CN" sz="1600" b="1" i="0" u="none" strike="noStrike" kern="1200" cap="none" normalizeH="0" baseline="0" dirty="0">
                        <a:ln>
                          <a:noFill/>
                        </a:ln>
                        <a:solidFill>
                          <a:schemeClr val="tx1"/>
                        </a:solidFill>
                        <a:effectLst/>
                        <a:latin typeface="宋体" pitchFamily="2" charset="-122"/>
                        <a:ea typeface="宋体" pitchFamily="2" charset="-122"/>
                        <a:cs typeface="Times New Roman" pitchFamily="18" charset="0"/>
                      </a:endParaRPr>
                    </a:p>
                  </a:txBody>
                  <a:tcPr marL="68580" marR="68580" marT="0" marB="0"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tx1">
                        <a:lumMod val="20000"/>
                        <a:lumOff val="80000"/>
                      </a:schemeClr>
                    </a:solidFill>
                  </a:tcPr>
                </a:tc>
                <a:tc hMerge="1">
                  <a:txBody>
                    <a:bodyPr/>
                    <a:lstStyle/>
                    <a:p>
                      <a:pPr algn="ctr">
                        <a:lnSpc>
                          <a:spcPct val="150000"/>
                        </a:lnSpc>
                        <a:spcAft>
                          <a:spcPts val="0"/>
                        </a:spcAft>
                      </a:pPr>
                      <a:endParaRPr lang="zh-CN" sz="1050" kern="100" dirty="0">
                        <a:effectLst/>
                        <a:latin typeface="Times New Roman"/>
                        <a:ea typeface="宋体"/>
                      </a:endParaRPr>
                    </a:p>
                  </a:txBody>
                  <a:tcPr marL="68580" marR="68580" marT="0" marB="0" anchor="ctr"/>
                </a:tc>
                <a:tc hMerge="1">
                  <a:txBody>
                    <a:bodyPr/>
                    <a:lstStyle/>
                    <a:p>
                      <a:pPr algn="ctr">
                        <a:lnSpc>
                          <a:spcPct val="150000"/>
                        </a:lnSpc>
                        <a:spcAft>
                          <a:spcPts val="0"/>
                        </a:spcAft>
                      </a:pPr>
                      <a:endParaRPr lang="zh-CN" sz="1050" kern="100" dirty="0">
                        <a:effectLst/>
                        <a:latin typeface="Times New Roman"/>
                        <a:ea typeface="宋体"/>
                      </a:endParaRPr>
                    </a:p>
                  </a:txBody>
                  <a:tcPr marL="68580" marR="68580" marT="0" marB="0"/>
                </a:tc>
                <a:tc hMerge="1">
                  <a:txBody>
                    <a:bodyPr/>
                    <a:lstStyle/>
                    <a:p>
                      <a:pPr algn="ctr">
                        <a:lnSpc>
                          <a:spcPct val="150000"/>
                        </a:lnSpc>
                        <a:spcAft>
                          <a:spcPts val="0"/>
                        </a:spcAft>
                      </a:pPr>
                      <a:endParaRPr lang="zh-CN" sz="1050" kern="100" dirty="0">
                        <a:effectLst/>
                        <a:latin typeface="Times New Roman"/>
                        <a:ea typeface="宋体"/>
                      </a:endParaRPr>
                    </a:p>
                  </a:txBody>
                  <a:tcPr marL="68580" marR="68580" marT="0" marB="0" anchor="ctr"/>
                </a:tc>
              </a:tr>
              <a:tr h="511491">
                <a:tc>
                  <a:txBody>
                    <a:bodyPr/>
                    <a:lstStyle/>
                    <a:p>
                      <a:pPr algn="ctr">
                        <a:lnSpc>
                          <a:spcPct val="150000"/>
                        </a:lnSpc>
                        <a:spcAft>
                          <a:spcPts val="0"/>
                        </a:spcAft>
                      </a:pPr>
                      <a:r>
                        <a:rPr lang="zh-CN" sz="1600" kern="100" dirty="0">
                          <a:effectLst/>
                        </a:rPr>
                        <a:t>字段名</a:t>
                      </a:r>
                      <a:endParaRPr lang="zh-CN" sz="1600" kern="100" dirty="0">
                        <a:effectLst/>
                        <a:latin typeface="Times New Roman"/>
                        <a:ea typeface="宋体"/>
                      </a:endParaRPr>
                    </a:p>
                  </a:txBody>
                  <a:tcPr marL="68580" marR="68580" marT="0" marB="0" anchor="ctr">
                    <a:lnL w="12700" cap="flat" cmpd="sng" algn="ctr">
                      <a:solidFill>
                        <a:schemeClr val="tx2"/>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数据类型</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长度</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约束</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56212">
                <a:tc>
                  <a:txBody>
                    <a:bodyPr/>
                    <a:lstStyle/>
                    <a:p>
                      <a:pPr algn="ctr">
                        <a:lnSpc>
                          <a:spcPct val="150000"/>
                        </a:lnSpc>
                        <a:spcAft>
                          <a:spcPts val="0"/>
                        </a:spcAft>
                      </a:pPr>
                      <a:r>
                        <a:rPr lang="en-US" sz="1600" kern="100" dirty="0">
                          <a:effectLst/>
                        </a:rPr>
                        <a:t>id</a:t>
                      </a:r>
                      <a:endParaRPr lang="zh-CN" sz="1600" kern="100" dirty="0">
                        <a:effectLst/>
                        <a:latin typeface="Times New Roman"/>
                        <a:ea typeface="宋体"/>
                      </a:endParaRPr>
                    </a:p>
                  </a:txBody>
                  <a:tcPr marL="68580" marR="68580" marT="0" marB="0" anchor="ctr">
                    <a:lnL w="12700" cap="flat" cmpd="sng" algn="ctr">
                      <a:solidFill>
                        <a:schemeClr val="tx2"/>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int</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11</a:t>
                      </a:r>
                      <a:endParaRPr lang="zh-CN" sz="1600" kern="10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主键</a:t>
                      </a:r>
                      <a:endParaRPr lang="zh-CN" sz="1600" kern="10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511491">
                <a:tc>
                  <a:txBody>
                    <a:bodyPr/>
                    <a:lstStyle/>
                    <a:p>
                      <a:pPr algn="ctr">
                        <a:lnSpc>
                          <a:spcPct val="150000"/>
                        </a:lnSpc>
                        <a:spcAft>
                          <a:spcPts val="0"/>
                        </a:spcAft>
                      </a:pPr>
                      <a:r>
                        <a:rPr lang="en-US" sz="1600" kern="100" dirty="0">
                          <a:effectLst/>
                        </a:rPr>
                        <a:t>userName</a:t>
                      </a:r>
                      <a:endParaRPr lang="zh-CN" sz="1600" kern="100" dirty="0">
                        <a:effectLst/>
                        <a:latin typeface="Times New Roman"/>
                        <a:ea typeface="宋体"/>
                      </a:endParaRPr>
                    </a:p>
                  </a:txBody>
                  <a:tcPr marL="68580" marR="68580" marT="0" marB="0" anchor="ctr">
                    <a:lnL w="12700" cap="flat" cmpd="sng" algn="ctr">
                      <a:solidFill>
                        <a:schemeClr val="tx2"/>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altLang="zh-CN" sz="1600" kern="100" dirty="0" smtClean="0">
                          <a:effectLst/>
                        </a:rPr>
                        <a:t>VARCHAR</a:t>
                      </a:r>
                      <a:endParaRPr lang="zh-CN" alt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唯一</a:t>
                      </a:r>
                      <a:endParaRPr lang="zh-CN" sz="1600" kern="10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511491">
                <a:tc>
                  <a:txBody>
                    <a:bodyPr/>
                    <a:lstStyle/>
                    <a:p>
                      <a:pPr algn="ctr">
                        <a:lnSpc>
                          <a:spcPct val="150000"/>
                        </a:lnSpc>
                        <a:spcAft>
                          <a:spcPts val="0"/>
                        </a:spcAft>
                      </a:pPr>
                      <a:r>
                        <a:rPr lang="en-US" sz="1600" kern="100" dirty="0">
                          <a:effectLst/>
                        </a:rPr>
                        <a:t>realName</a:t>
                      </a:r>
                      <a:endParaRPr lang="zh-CN" sz="1600" kern="100" dirty="0">
                        <a:effectLst/>
                        <a:latin typeface="Times New Roman"/>
                        <a:ea typeface="宋体"/>
                      </a:endParaRPr>
                    </a:p>
                  </a:txBody>
                  <a:tcPr marL="68580" marR="68580" marT="0" marB="0" anchor="ctr">
                    <a:lnL w="12700" cap="flat" cmpd="sng" algn="ctr">
                      <a:solidFill>
                        <a:schemeClr val="tx2"/>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altLang="zh-CN" sz="1600" kern="100" dirty="0" smtClean="0">
                          <a:effectLst/>
                        </a:rPr>
                        <a:t>VARCHAR</a:t>
                      </a:r>
                      <a:endParaRPr lang="zh-CN" alt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可空</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430785">
                <a:tc>
                  <a:txBody>
                    <a:bodyPr/>
                    <a:lstStyle/>
                    <a:p>
                      <a:pPr algn="ctr">
                        <a:lnSpc>
                          <a:spcPct val="150000"/>
                        </a:lnSpc>
                        <a:spcAft>
                          <a:spcPts val="0"/>
                        </a:spcAft>
                      </a:pPr>
                      <a:r>
                        <a:rPr lang="en-US" sz="1600" kern="100" dirty="0">
                          <a:effectLst/>
                        </a:rPr>
                        <a:t>pwd</a:t>
                      </a:r>
                      <a:endParaRPr lang="zh-CN" sz="1600" kern="100" dirty="0">
                        <a:effectLst/>
                        <a:latin typeface="Times New Roman"/>
                        <a:ea typeface="宋体"/>
                      </a:endParaRPr>
                    </a:p>
                  </a:txBody>
                  <a:tcPr marL="68580" marR="68580" marT="0" marB="0" anchor="ctr">
                    <a:lnL w="12700" cap="flat" cmpd="sng" algn="ctr">
                      <a:solidFill>
                        <a:schemeClr val="tx2"/>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altLang="zh-CN" sz="1600" kern="100" dirty="0" smtClean="0">
                          <a:effectLst/>
                        </a:rPr>
                        <a:t>VARCHAR</a:t>
                      </a:r>
                      <a:endParaRPr lang="zh-CN" alt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30</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非空</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411998">
                <a:tc>
                  <a:txBody>
                    <a:bodyPr/>
                    <a:lstStyle/>
                    <a:p>
                      <a:pPr algn="ctr">
                        <a:lnSpc>
                          <a:spcPct val="150000"/>
                        </a:lnSpc>
                        <a:spcAft>
                          <a:spcPts val="0"/>
                        </a:spcAft>
                      </a:pPr>
                      <a:r>
                        <a:rPr lang="en-US" sz="1600" kern="100" dirty="0">
                          <a:effectLst/>
                        </a:rPr>
                        <a:t>phone</a:t>
                      </a:r>
                      <a:endParaRPr lang="zh-CN" sz="1600" kern="100" dirty="0">
                        <a:effectLst/>
                        <a:latin typeface="Times New Roman"/>
                        <a:ea typeface="宋体"/>
                      </a:endParaRPr>
                    </a:p>
                  </a:txBody>
                  <a:tcPr marL="68580" marR="68580" marT="0" marB="0" anchor="ctr">
                    <a:lnL w="12700" cap="flat" cmpd="sng" algn="ctr">
                      <a:solidFill>
                        <a:schemeClr val="tx2"/>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altLang="zh-CN" sz="1600" kern="100" dirty="0" smtClean="0">
                          <a:effectLst/>
                        </a:rPr>
                        <a:t>VARCHAR</a:t>
                      </a:r>
                      <a:endParaRPr lang="zh-CN" altLang="zh-CN" sz="1600" kern="100" dirty="0" smtClean="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11</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非空</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93212">
                <a:tc>
                  <a:txBody>
                    <a:bodyPr/>
                    <a:lstStyle/>
                    <a:p>
                      <a:pPr algn="ctr">
                        <a:lnSpc>
                          <a:spcPct val="150000"/>
                        </a:lnSpc>
                        <a:spcAft>
                          <a:spcPts val="0"/>
                        </a:spcAft>
                      </a:pPr>
                      <a:r>
                        <a:rPr lang="en-US" sz="1600" kern="100" dirty="0">
                          <a:effectLst/>
                        </a:rPr>
                        <a:t>address</a:t>
                      </a:r>
                      <a:endParaRPr lang="zh-CN" sz="1600" kern="100" dirty="0">
                        <a:effectLst/>
                        <a:latin typeface="Times New Roman"/>
                        <a:ea typeface="宋体"/>
                      </a:endParaRPr>
                    </a:p>
                  </a:txBody>
                  <a:tcPr marL="68580" marR="68580" marT="0" marB="0" anchor="ctr">
                    <a:lnL w="12700" cap="flat" cmpd="sng" algn="ctr">
                      <a:solidFill>
                        <a:schemeClr val="tx2"/>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altLang="zh-CN" sz="1600" kern="100" dirty="0" smtClean="0">
                          <a:effectLst/>
                        </a:rPr>
                        <a:t>VARCHAR</a:t>
                      </a:r>
                      <a:endParaRPr lang="zh-CN" altLang="zh-CN" sz="1600" kern="100" dirty="0" smtClean="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可空</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37427">
                <a:tc>
                  <a:txBody>
                    <a:bodyPr/>
                    <a:lstStyle/>
                    <a:p>
                      <a:pPr algn="ctr">
                        <a:lnSpc>
                          <a:spcPct val="150000"/>
                        </a:lnSpc>
                        <a:spcAft>
                          <a:spcPts val="0"/>
                        </a:spcAft>
                      </a:pPr>
                      <a:r>
                        <a:rPr lang="en-US" sz="1600" kern="100" dirty="0">
                          <a:effectLst/>
                        </a:rPr>
                        <a:t>email</a:t>
                      </a:r>
                      <a:endParaRPr lang="zh-CN" sz="1600" kern="100" dirty="0">
                        <a:effectLst/>
                        <a:latin typeface="Times New Roman"/>
                        <a:ea typeface="宋体"/>
                      </a:endParaRPr>
                    </a:p>
                  </a:txBody>
                  <a:tcPr marL="68580" marR="68580" marT="0" marB="0" anchor="ctr">
                    <a:lnL w="12700" cap="flat" cmpd="sng" algn="ctr">
                      <a:solidFill>
                        <a:schemeClr val="tx2"/>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altLang="zh-CN" sz="1600" kern="100" dirty="0" smtClean="0">
                          <a:effectLst/>
                        </a:rPr>
                        <a:t>VARCHAR</a:t>
                      </a:r>
                      <a:endParaRPr lang="zh-CN" altLang="zh-CN" sz="1600" kern="100" dirty="0" smtClean="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可空</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427495">
                <a:tc>
                  <a:txBody>
                    <a:bodyPr/>
                    <a:lstStyle/>
                    <a:p>
                      <a:pPr algn="ctr">
                        <a:lnSpc>
                          <a:spcPct val="150000"/>
                        </a:lnSpc>
                        <a:spcAft>
                          <a:spcPts val="0"/>
                        </a:spcAft>
                      </a:pPr>
                      <a:r>
                        <a:rPr lang="en-US" sz="1600" kern="100" dirty="0">
                          <a:effectLst/>
                        </a:rPr>
                        <a:t>isBlock</a:t>
                      </a:r>
                      <a:endParaRPr lang="zh-CN" sz="1600" kern="100" dirty="0">
                        <a:effectLst/>
                        <a:latin typeface="Times New Roman"/>
                        <a:ea typeface="宋体"/>
                      </a:endParaRPr>
                    </a:p>
                  </a:txBody>
                  <a:tcPr marL="68580" marR="68580" marT="0" marB="0" anchor="ctr">
                    <a:lnL w="12700" cap="flat" cmpd="sng" algn="ctr">
                      <a:solidFill>
                        <a:schemeClr val="tx2"/>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enum(0,1)</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默认值</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511491">
                <a:tc>
                  <a:txBody>
                    <a:bodyPr/>
                    <a:lstStyle/>
                    <a:p>
                      <a:pPr algn="ctr">
                        <a:lnSpc>
                          <a:spcPct val="150000"/>
                        </a:lnSpc>
                        <a:spcAft>
                          <a:spcPts val="0"/>
                        </a:spcAft>
                      </a:pPr>
                      <a:r>
                        <a:rPr lang="en-US" sz="1600" kern="100" dirty="0">
                          <a:effectLst/>
                        </a:rPr>
                        <a:t>breakTimes</a:t>
                      </a:r>
                      <a:endParaRPr lang="zh-CN" sz="1600" kern="100" dirty="0">
                        <a:effectLst/>
                        <a:latin typeface="Times New Roman"/>
                        <a:ea typeface="宋体"/>
                      </a:endParaRPr>
                    </a:p>
                  </a:txBody>
                  <a:tcPr marL="68580" marR="68580" marT="0" marB="0" anchor="ctr">
                    <a:lnL w="12700" cap="flat" cmpd="sng" algn="ctr">
                      <a:solidFill>
                        <a:schemeClr val="tx2"/>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altLang="zh-CN" sz="1600" kern="100" dirty="0" smtClean="0">
                          <a:effectLst/>
                        </a:rPr>
                        <a:t>INT</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11</a:t>
                      </a:r>
                      <a:endParaRPr lang="zh-CN" sz="1600" kern="10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可空</a:t>
                      </a:r>
                      <a:endParaRPr lang="zh-CN" sz="1600" kern="100" dirty="0">
                        <a:effectLst/>
                        <a:latin typeface="Times New Roman"/>
                        <a:ea typeface="宋体"/>
                      </a:endParaRPr>
                    </a:p>
                  </a:txBody>
                  <a:tcPr marL="68580" marR="68580"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tx1">
                        <a:lumMod val="20000"/>
                        <a:lumOff val="80000"/>
                      </a:schemeClr>
                    </a:solidFill>
                  </a:tcPr>
                </a:tc>
              </a:tr>
            </a:tbl>
          </a:graphicData>
        </a:graphic>
      </p:graphicFrame>
      <p:sp>
        <p:nvSpPr>
          <p:cNvPr id="10" name="矩形 9"/>
          <p:cNvSpPr/>
          <p:nvPr/>
        </p:nvSpPr>
        <p:spPr>
          <a:xfrm>
            <a:off x="263352" y="5897596"/>
            <a:ext cx="6096000" cy="461665"/>
          </a:xfrm>
          <a:prstGeom prst="rect">
            <a:avLst/>
          </a:prstGeom>
        </p:spPr>
        <p:txBody>
          <a:bodyPr>
            <a:spAutoFit/>
          </a:bodyPr>
          <a:lstStyle/>
          <a:p>
            <a:pPr>
              <a:buFont typeface="Wingdings" pitchFamily="2" charset="2"/>
              <a:buNone/>
            </a:pPr>
            <a:r>
              <a:rPr lang="zh-CN" altLang="en-US" sz="2400" dirty="0"/>
              <a:t>将数据库中的每一张表映射成一个实体</a:t>
            </a:r>
            <a:r>
              <a:rPr lang="zh-CN" altLang="en-US" sz="2400" dirty="0" smtClean="0"/>
              <a:t>类。</a:t>
            </a:r>
            <a:endParaRPr lang="zh-CN" altLang="en-US" sz="2400" dirty="0"/>
          </a:p>
        </p:txBody>
      </p:sp>
    </p:spTree>
    <p:extLst>
      <p:ext uri="{BB962C8B-B14F-4D97-AF65-F5344CB8AC3E}">
        <p14:creationId xmlns:p14="http://schemas.microsoft.com/office/powerpoint/2010/main" val="2557936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Ⅵ</a:t>
            </a:r>
            <a:endParaRPr lang="zh-CN" altLang="en-US" dirty="0"/>
          </a:p>
        </p:txBody>
      </p:sp>
      <p:sp>
        <p:nvSpPr>
          <p:cNvPr id="3" name="文本占位符 2"/>
          <p:cNvSpPr>
            <a:spLocks noGrp="1"/>
          </p:cNvSpPr>
          <p:nvPr>
            <p:ph type="body" sz="quarter" idx="12"/>
          </p:nvPr>
        </p:nvSpPr>
        <p:spPr/>
        <p:txBody>
          <a:bodyPr/>
          <a:lstStyle/>
          <a:p>
            <a:r>
              <a:rPr lang="zh-CN" altLang="en-US" dirty="0" smtClean="0"/>
              <a:t>数据库物理设计</a:t>
            </a:r>
            <a:endParaRPr lang="zh-CN" altLang="en-US" dirty="0"/>
          </a:p>
        </p:txBody>
      </p:sp>
      <p:graphicFrame>
        <p:nvGraphicFramePr>
          <p:cNvPr id="6" name="表格 5"/>
          <p:cNvGraphicFramePr>
            <a:graphicFrameLocks noGrp="1"/>
          </p:cNvGraphicFramePr>
          <p:nvPr>
            <p:extLst>
              <p:ext uri="{D42A27DB-BD31-4B8C-83A1-F6EECF244321}">
                <p14:modId xmlns:p14="http://schemas.microsoft.com/office/powerpoint/2010/main" val="3218767015"/>
              </p:ext>
            </p:extLst>
          </p:nvPr>
        </p:nvGraphicFramePr>
        <p:xfrm>
          <a:off x="6528047" y="1196752"/>
          <a:ext cx="5040561" cy="5472606"/>
        </p:xfrm>
        <a:graphic>
          <a:graphicData uri="http://schemas.openxmlformats.org/drawingml/2006/table">
            <a:tbl>
              <a:tblPr>
                <a:tableStyleId>{5C22544A-7EE6-4342-B048-85BDC9FD1C3A}</a:tableStyleId>
              </a:tblPr>
              <a:tblGrid>
                <a:gridCol w="1514200"/>
                <a:gridCol w="1450685"/>
                <a:gridCol w="973053"/>
                <a:gridCol w="1102623"/>
              </a:tblGrid>
              <a:tr h="321918">
                <a:tc gridSpan="4">
                  <a:txBody>
                    <a:bodyPr/>
                    <a:lstStyle/>
                    <a:p>
                      <a:pPr algn="ctr">
                        <a:lnSpc>
                          <a:spcPct val="150000"/>
                        </a:lnSpc>
                        <a:spcAft>
                          <a:spcPts val="0"/>
                        </a:spcAft>
                      </a:pPr>
                      <a:r>
                        <a:rPr lang="zh-CN" altLang="en-US" sz="1600" b="1" kern="100" dirty="0" smtClean="0">
                          <a:effectLst/>
                          <a:latin typeface="Times New Roman"/>
                          <a:ea typeface="宋体"/>
                        </a:rPr>
                        <a:t>订单表</a:t>
                      </a:r>
                      <a:endParaRPr lang="zh-CN" sz="1600" b="1" kern="100" dirty="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hMerge="1">
                  <a:txBody>
                    <a:bodyPr/>
                    <a:lstStyle/>
                    <a:p>
                      <a:pPr algn="ctr">
                        <a:lnSpc>
                          <a:spcPct val="150000"/>
                        </a:lnSpc>
                        <a:spcAft>
                          <a:spcPts val="0"/>
                        </a:spcAft>
                      </a:pPr>
                      <a:endParaRPr lang="zh-CN" sz="12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hMerge="1">
                  <a:txBody>
                    <a:bodyPr/>
                    <a:lstStyle/>
                    <a:p>
                      <a:pPr algn="ctr">
                        <a:lnSpc>
                          <a:spcPct val="150000"/>
                        </a:lnSpc>
                        <a:spcAft>
                          <a:spcPts val="0"/>
                        </a:spcAft>
                      </a:pPr>
                      <a:endParaRPr lang="zh-CN" sz="12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hMerge="1">
                  <a:txBody>
                    <a:bodyPr/>
                    <a:lstStyle/>
                    <a:p>
                      <a:pPr algn="ctr">
                        <a:lnSpc>
                          <a:spcPct val="150000"/>
                        </a:lnSpc>
                        <a:spcAft>
                          <a:spcPts val="0"/>
                        </a:spcAft>
                      </a:pPr>
                      <a:endParaRPr lang="zh-CN" sz="12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zh-CN" sz="1600" kern="100" dirty="0">
                          <a:effectLst/>
                        </a:rPr>
                        <a:t>字段名</a:t>
                      </a:r>
                      <a:endParaRPr lang="zh-CN" sz="1600" kern="100" dirty="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数据类型</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长度</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约束</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id</a:t>
                      </a:r>
                      <a:endParaRPr lang="zh-CN" sz="1600" kern="10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int</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14</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主键</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productId</a:t>
                      </a:r>
                      <a:endParaRPr lang="zh-CN" sz="1600" kern="100" dirty="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8</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唯一</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userName</a:t>
                      </a:r>
                      <a:endParaRPr lang="zh-CN" sz="1600" kern="100" dirty="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非空</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realName</a:t>
                      </a:r>
                      <a:endParaRPr lang="zh-CN" sz="1600" kern="100" dirty="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非空</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phone</a:t>
                      </a:r>
                      <a:endParaRPr lang="zh-CN" sz="1600" kern="10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11</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非空</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address</a:t>
                      </a:r>
                      <a:endParaRPr lang="zh-CN" sz="1600" kern="10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可空</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shop</a:t>
                      </a:r>
                      <a:endParaRPr lang="zh-CN" sz="1600" kern="10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非空</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date</a:t>
                      </a:r>
                      <a:endParaRPr lang="zh-CN" sz="1600" kern="10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8</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非空</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time</a:t>
                      </a:r>
                      <a:endParaRPr lang="zh-CN" sz="1600" kern="10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非空</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name</a:t>
                      </a:r>
                      <a:endParaRPr lang="zh-CN" sz="1600" kern="10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非空</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eName</a:t>
                      </a:r>
                      <a:endParaRPr lang="zh-CN" sz="1600" kern="100" dirty="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非空</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price</a:t>
                      </a:r>
                      <a:endParaRPr lang="zh-CN" sz="1600" kern="10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float</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11</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默认值</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createTime</a:t>
                      </a:r>
                      <a:endParaRPr lang="zh-CN" sz="1600" kern="100" dirty="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14</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非空</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updateTime</a:t>
                      </a:r>
                      <a:endParaRPr lang="zh-CN" sz="1600" kern="100" dirty="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14</a:t>
                      </a:r>
                      <a:endParaRPr lang="zh-CN" sz="1600" kern="10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可空</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21918">
                <a:tc>
                  <a:txBody>
                    <a:bodyPr/>
                    <a:lstStyle/>
                    <a:p>
                      <a:pPr algn="ctr">
                        <a:lnSpc>
                          <a:spcPct val="150000"/>
                        </a:lnSpc>
                        <a:spcAft>
                          <a:spcPts val="0"/>
                        </a:spcAft>
                      </a:pPr>
                      <a:r>
                        <a:rPr lang="en-US" sz="1600" kern="100" dirty="0">
                          <a:effectLst/>
                        </a:rPr>
                        <a:t>status</a:t>
                      </a:r>
                      <a:endParaRPr lang="zh-CN" sz="1600" kern="100">
                        <a:effectLst/>
                        <a:latin typeface="Times New Roman"/>
                        <a:ea typeface="宋体"/>
                      </a:endParaRPr>
                    </a:p>
                  </a:txBody>
                  <a:tcPr marL="67254" marR="67254"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Enum(0,1,2)</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默认值</a:t>
                      </a:r>
                      <a:endParaRPr lang="zh-CN" sz="1600" kern="100" dirty="0">
                        <a:effectLst/>
                        <a:latin typeface="Times New Roman"/>
                        <a:ea typeface="宋体"/>
                      </a:endParaRPr>
                    </a:p>
                  </a:txBody>
                  <a:tcPr marL="67254" marR="67254"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r>
            </a:tbl>
          </a:graphicData>
        </a:graphic>
      </p:graphicFrame>
      <p:graphicFrame>
        <p:nvGraphicFramePr>
          <p:cNvPr id="7" name="表格 6"/>
          <p:cNvGraphicFramePr>
            <a:graphicFrameLocks noGrp="1"/>
          </p:cNvGraphicFramePr>
          <p:nvPr>
            <p:extLst>
              <p:ext uri="{D42A27DB-BD31-4B8C-83A1-F6EECF244321}">
                <p14:modId xmlns:p14="http://schemas.microsoft.com/office/powerpoint/2010/main" val="1768243780"/>
              </p:ext>
            </p:extLst>
          </p:nvPr>
        </p:nvGraphicFramePr>
        <p:xfrm>
          <a:off x="623391" y="1196752"/>
          <a:ext cx="5184577" cy="5533971"/>
        </p:xfrm>
        <a:graphic>
          <a:graphicData uri="http://schemas.openxmlformats.org/drawingml/2006/table">
            <a:tbl>
              <a:tblPr>
                <a:tableStyleId>{5C22544A-7EE6-4342-B048-85BDC9FD1C3A}</a:tableStyleId>
              </a:tblPr>
              <a:tblGrid>
                <a:gridCol w="1445091"/>
                <a:gridCol w="1383514"/>
                <a:gridCol w="1177986"/>
                <a:gridCol w="1177986"/>
              </a:tblGrid>
              <a:tr h="379374">
                <a:tc gridSpan="4">
                  <a:txBody>
                    <a:bodyPr/>
                    <a:lstStyle/>
                    <a:p>
                      <a:pPr algn="ctr">
                        <a:lnSpc>
                          <a:spcPct val="150000"/>
                        </a:lnSpc>
                        <a:spcAft>
                          <a:spcPts val="0"/>
                        </a:spcAft>
                      </a:pPr>
                      <a:r>
                        <a:rPr lang="zh-CN" altLang="en-US" sz="1600" b="1" kern="100" dirty="0" smtClean="0">
                          <a:effectLst/>
                          <a:latin typeface="Times New Roman"/>
                          <a:ea typeface="宋体"/>
                        </a:rPr>
                        <a:t>产品表</a:t>
                      </a:r>
                      <a:endParaRPr lang="zh-CN" sz="1600" b="1" kern="100" dirty="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hMerge="1">
                  <a:txBody>
                    <a:bodyPr/>
                    <a:lstStyle/>
                    <a:p>
                      <a:pPr algn="ctr">
                        <a:lnSpc>
                          <a:spcPct val="150000"/>
                        </a:lnSpc>
                        <a:spcAft>
                          <a:spcPts val="0"/>
                        </a:spcAft>
                      </a:pPr>
                      <a:endParaRPr lang="zh-CN" sz="10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hMerge="1">
                  <a:txBody>
                    <a:bodyPr/>
                    <a:lstStyle/>
                    <a:p>
                      <a:pPr algn="ctr">
                        <a:lnSpc>
                          <a:spcPct val="150000"/>
                        </a:lnSpc>
                        <a:spcAft>
                          <a:spcPts val="0"/>
                        </a:spcAft>
                      </a:pPr>
                      <a:endParaRPr lang="zh-CN" sz="10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hMerge="1">
                  <a:txBody>
                    <a:bodyPr/>
                    <a:lstStyle/>
                    <a:p>
                      <a:pPr algn="ctr">
                        <a:lnSpc>
                          <a:spcPct val="150000"/>
                        </a:lnSpc>
                        <a:spcAft>
                          <a:spcPts val="0"/>
                        </a:spcAft>
                      </a:pPr>
                      <a:endParaRPr lang="zh-CN" sz="10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448670">
                <a:tc>
                  <a:txBody>
                    <a:bodyPr/>
                    <a:lstStyle/>
                    <a:p>
                      <a:pPr algn="ctr">
                        <a:lnSpc>
                          <a:spcPct val="150000"/>
                        </a:lnSpc>
                        <a:spcAft>
                          <a:spcPts val="0"/>
                        </a:spcAft>
                      </a:pPr>
                      <a:r>
                        <a:rPr lang="zh-CN" sz="1600" kern="100" dirty="0">
                          <a:effectLst/>
                        </a:rPr>
                        <a:t>字段名</a:t>
                      </a:r>
                      <a:endParaRPr lang="zh-CN" sz="1600" kern="100" dirty="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数据类型</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长度</a:t>
                      </a:r>
                      <a:endParaRPr lang="zh-CN" sz="16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约束</a:t>
                      </a:r>
                      <a:endParaRPr lang="zh-CN" sz="16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09693">
                <a:tc>
                  <a:txBody>
                    <a:bodyPr/>
                    <a:lstStyle/>
                    <a:p>
                      <a:pPr algn="ctr">
                        <a:lnSpc>
                          <a:spcPct val="150000"/>
                        </a:lnSpc>
                        <a:spcAft>
                          <a:spcPts val="0"/>
                        </a:spcAft>
                      </a:pPr>
                      <a:r>
                        <a:rPr lang="en-US" sz="1600" kern="100" dirty="0">
                          <a:effectLst/>
                        </a:rPr>
                        <a:t>id</a:t>
                      </a:r>
                      <a:endParaRPr lang="zh-CN" sz="1600" kern="10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int</a:t>
                      </a:r>
                      <a:endParaRPr lang="zh-CN" sz="16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11</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主键</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09693">
                <a:tc>
                  <a:txBody>
                    <a:bodyPr/>
                    <a:lstStyle/>
                    <a:p>
                      <a:pPr algn="ctr">
                        <a:lnSpc>
                          <a:spcPct val="150000"/>
                        </a:lnSpc>
                        <a:spcAft>
                          <a:spcPts val="0"/>
                        </a:spcAft>
                      </a:pPr>
                      <a:r>
                        <a:rPr lang="en-US" sz="1600" kern="100" dirty="0">
                          <a:effectLst/>
                        </a:rPr>
                        <a:t>productId</a:t>
                      </a:r>
                      <a:endParaRPr lang="zh-CN" sz="1600" kern="100" dirty="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8</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唯一</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09693">
                <a:tc>
                  <a:txBody>
                    <a:bodyPr/>
                    <a:lstStyle/>
                    <a:p>
                      <a:pPr algn="ctr">
                        <a:lnSpc>
                          <a:spcPct val="150000"/>
                        </a:lnSpc>
                        <a:spcAft>
                          <a:spcPts val="0"/>
                        </a:spcAft>
                      </a:pPr>
                      <a:r>
                        <a:rPr lang="en-US" sz="1600" kern="100" dirty="0">
                          <a:effectLst/>
                        </a:rPr>
                        <a:t>name</a:t>
                      </a:r>
                      <a:endParaRPr lang="zh-CN" sz="1600" kern="10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非空</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09693">
                <a:tc>
                  <a:txBody>
                    <a:bodyPr/>
                    <a:lstStyle/>
                    <a:p>
                      <a:pPr algn="ctr">
                        <a:lnSpc>
                          <a:spcPct val="150000"/>
                        </a:lnSpc>
                        <a:spcAft>
                          <a:spcPts val="0"/>
                        </a:spcAft>
                      </a:pPr>
                      <a:r>
                        <a:rPr lang="en-US" sz="1600" kern="100" dirty="0">
                          <a:effectLst/>
                        </a:rPr>
                        <a:t>price</a:t>
                      </a:r>
                      <a:endParaRPr lang="zh-CN" sz="1600" kern="100" dirty="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float</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11</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默认值</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09693">
                <a:tc>
                  <a:txBody>
                    <a:bodyPr/>
                    <a:lstStyle/>
                    <a:p>
                      <a:pPr algn="ctr">
                        <a:lnSpc>
                          <a:spcPct val="150000"/>
                        </a:lnSpc>
                        <a:spcAft>
                          <a:spcPts val="0"/>
                        </a:spcAft>
                      </a:pPr>
                      <a:r>
                        <a:rPr lang="en-US" sz="1600" kern="100" dirty="0">
                          <a:effectLst/>
                        </a:rPr>
                        <a:t>icon</a:t>
                      </a:r>
                      <a:endParaRPr lang="zh-CN" sz="1600" kern="10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500</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可空</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88643">
                <a:tc>
                  <a:txBody>
                    <a:bodyPr/>
                    <a:lstStyle/>
                    <a:p>
                      <a:pPr algn="ctr">
                        <a:lnSpc>
                          <a:spcPct val="150000"/>
                        </a:lnSpc>
                        <a:spcAft>
                          <a:spcPts val="0"/>
                        </a:spcAft>
                      </a:pPr>
                      <a:r>
                        <a:rPr lang="en-US" sz="1600" kern="100" dirty="0">
                          <a:effectLst/>
                        </a:rPr>
                        <a:t>type</a:t>
                      </a:r>
                      <a:endParaRPr lang="zh-CN" sz="1600" kern="10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默认值</a:t>
                      </a:r>
                      <a:endParaRPr lang="zh-CN" sz="16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09693">
                <a:tc>
                  <a:txBody>
                    <a:bodyPr/>
                    <a:lstStyle/>
                    <a:p>
                      <a:pPr algn="ctr">
                        <a:lnSpc>
                          <a:spcPct val="150000"/>
                        </a:lnSpc>
                        <a:spcAft>
                          <a:spcPts val="0"/>
                        </a:spcAft>
                      </a:pPr>
                      <a:r>
                        <a:rPr lang="en-US" sz="1600" kern="100" dirty="0">
                          <a:effectLst/>
                        </a:rPr>
                        <a:t>eName</a:t>
                      </a:r>
                      <a:endParaRPr lang="zh-CN" sz="1600" kern="100" dirty="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非空</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88643">
                <a:tc>
                  <a:txBody>
                    <a:bodyPr/>
                    <a:lstStyle/>
                    <a:p>
                      <a:pPr algn="ctr">
                        <a:lnSpc>
                          <a:spcPct val="150000"/>
                        </a:lnSpc>
                        <a:spcAft>
                          <a:spcPts val="0"/>
                        </a:spcAft>
                      </a:pPr>
                      <a:r>
                        <a:rPr lang="en-US" sz="1600" kern="100" dirty="0">
                          <a:effectLst/>
                        </a:rPr>
                        <a:t>discount</a:t>
                      </a:r>
                      <a:endParaRPr lang="zh-CN" sz="1600" kern="10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默认值</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09693">
                <a:tc>
                  <a:txBody>
                    <a:bodyPr/>
                    <a:lstStyle/>
                    <a:p>
                      <a:pPr algn="ctr">
                        <a:lnSpc>
                          <a:spcPct val="150000"/>
                        </a:lnSpc>
                        <a:spcAft>
                          <a:spcPts val="0"/>
                        </a:spcAft>
                      </a:pPr>
                      <a:r>
                        <a:rPr lang="en-US" sz="1600" kern="100" dirty="0">
                          <a:effectLst/>
                        </a:rPr>
                        <a:t>exprice</a:t>
                      </a:r>
                      <a:endParaRPr lang="zh-CN" sz="1600" kern="100" dirty="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float</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11</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默认值</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09693">
                <a:tc>
                  <a:txBody>
                    <a:bodyPr/>
                    <a:lstStyle/>
                    <a:p>
                      <a:pPr algn="ctr">
                        <a:lnSpc>
                          <a:spcPct val="150000"/>
                        </a:lnSpc>
                        <a:spcAft>
                          <a:spcPts val="0"/>
                        </a:spcAft>
                      </a:pPr>
                      <a:r>
                        <a:rPr lang="en-US" sz="1600" kern="100" dirty="0">
                          <a:effectLst/>
                        </a:rPr>
                        <a:t>details</a:t>
                      </a:r>
                      <a:endParaRPr lang="zh-CN" sz="1600" kern="10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可空</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88643">
                <a:tc>
                  <a:txBody>
                    <a:bodyPr/>
                    <a:lstStyle/>
                    <a:p>
                      <a:pPr algn="ctr">
                        <a:lnSpc>
                          <a:spcPct val="150000"/>
                        </a:lnSpc>
                        <a:spcAft>
                          <a:spcPts val="0"/>
                        </a:spcAft>
                      </a:pPr>
                      <a:r>
                        <a:rPr lang="en-US" sz="1600" kern="100" dirty="0">
                          <a:effectLst/>
                        </a:rPr>
                        <a:t>isElectronic</a:t>
                      </a:r>
                      <a:endParaRPr lang="zh-CN" sz="1600" kern="100" dirty="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默认值</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09693">
                <a:tc>
                  <a:txBody>
                    <a:bodyPr/>
                    <a:lstStyle/>
                    <a:p>
                      <a:pPr algn="ctr">
                        <a:lnSpc>
                          <a:spcPct val="150000"/>
                        </a:lnSpc>
                        <a:spcAft>
                          <a:spcPts val="0"/>
                        </a:spcAft>
                      </a:pPr>
                      <a:r>
                        <a:rPr lang="en-US" sz="1600" kern="100" dirty="0">
                          <a:effectLst/>
                        </a:rPr>
                        <a:t>getTimeDesc</a:t>
                      </a:r>
                      <a:endParaRPr lang="zh-CN" sz="1600" kern="100" dirty="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可空</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09693">
                <a:tc>
                  <a:txBody>
                    <a:bodyPr/>
                    <a:lstStyle/>
                    <a:p>
                      <a:pPr algn="ctr">
                        <a:lnSpc>
                          <a:spcPct val="150000"/>
                        </a:lnSpc>
                        <a:spcAft>
                          <a:spcPts val="0"/>
                        </a:spcAft>
                      </a:pPr>
                      <a:r>
                        <a:rPr lang="en-US" sz="1600" kern="100" dirty="0">
                          <a:effectLst/>
                        </a:rPr>
                        <a:t>period</a:t>
                      </a:r>
                      <a:endParaRPr lang="zh-CN" sz="1600" kern="10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varchar</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255</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a:effectLst/>
                        </a:rPr>
                        <a:t>可空</a:t>
                      </a:r>
                      <a:endParaRPr lang="zh-CN" sz="1600" kern="10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lumMod val="20000"/>
                          <a:lumOff val="80000"/>
                        </a:schemeClr>
                      </a:solidFill>
                      <a:prstDash val="solid"/>
                      <a:round/>
                      <a:headEnd type="none" w="med" len="med"/>
                      <a:tailEnd type="none" w="med" len="med"/>
                    </a:lnB>
                    <a:solidFill>
                      <a:schemeClr val="tx1">
                        <a:lumMod val="20000"/>
                        <a:lumOff val="80000"/>
                      </a:schemeClr>
                    </a:solidFill>
                  </a:tcPr>
                </a:tc>
              </a:tr>
              <a:tr h="309693">
                <a:tc>
                  <a:txBody>
                    <a:bodyPr/>
                    <a:lstStyle/>
                    <a:p>
                      <a:pPr algn="ctr">
                        <a:lnSpc>
                          <a:spcPct val="150000"/>
                        </a:lnSpc>
                        <a:spcAft>
                          <a:spcPts val="0"/>
                        </a:spcAft>
                      </a:pPr>
                      <a:r>
                        <a:rPr lang="en-US" sz="1600" kern="100" dirty="0">
                          <a:effectLst/>
                        </a:rPr>
                        <a:t>totalPics</a:t>
                      </a:r>
                      <a:endParaRPr lang="zh-CN" sz="1600" kern="100" dirty="0">
                        <a:effectLst/>
                        <a:latin typeface="Times New Roman"/>
                        <a:ea typeface="宋体"/>
                      </a:endParaRPr>
                    </a:p>
                  </a:txBody>
                  <a:tcPr marL="62715" marR="62715" marT="0" marB="0" anchor="ctr">
                    <a:lnL w="12700" cap="flat" cmpd="sng" algn="ctr">
                      <a:solidFill>
                        <a:schemeClr val="tx1"/>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int</a:t>
                      </a:r>
                      <a:endParaRPr lang="zh-CN" sz="16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en-US" sz="1600" kern="100" dirty="0">
                          <a:effectLst/>
                        </a:rPr>
                        <a:t>11</a:t>
                      </a:r>
                      <a:endParaRPr lang="zh-CN" sz="16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lumMod val="20000"/>
                          <a:lumOff val="80000"/>
                        </a:schemeClr>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c>
                  <a:txBody>
                    <a:bodyPr/>
                    <a:lstStyle/>
                    <a:p>
                      <a:pPr algn="ctr">
                        <a:lnSpc>
                          <a:spcPct val="150000"/>
                        </a:lnSpc>
                        <a:spcAft>
                          <a:spcPts val="0"/>
                        </a:spcAft>
                      </a:pPr>
                      <a:r>
                        <a:rPr lang="zh-CN" sz="1600" kern="100" dirty="0">
                          <a:effectLst/>
                        </a:rPr>
                        <a:t>默认值</a:t>
                      </a:r>
                      <a:endParaRPr lang="zh-CN" sz="1600" kern="100" dirty="0">
                        <a:effectLst/>
                        <a:latin typeface="Times New Roman"/>
                        <a:ea typeface="宋体"/>
                      </a:endParaRPr>
                    </a:p>
                  </a:txBody>
                  <a:tcPr marL="62715" marR="62715" marT="0" marB="0" anchor="ctr">
                    <a:lnL w="12700" cap="flat" cmpd="sng" algn="ctr">
                      <a:solidFill>
                        <a:schemeClr val="tx1">
                          <a:lumMod val="20000"/>
                          <a:lumOff val="8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20000"/>
                          <a:lumOff val="8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20000"/>
                        <a:lumOff val="80000"/>
                      </a:schemeClr>
                    </a:solidFill>
                  </a:tcPr>
                </a:tc>
              </a:tr>
            </a:tbl>
          </a:graphicData>
        </a:graphic>
      </p:graphicFrame>
    </p:spTree>
    <p:extLst>
      <p:ext uri="{BB962C8B-B14F-4D97-AF65-F5344CB8AC3E}">
        <p14:creationId xmlns:p14="http://schemas.microsoft.com/office/powerpoint/2010/main" val="35460588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05</a:t>
            </a:r>
            <a:endParaRPr lang="zh-CN" altLang="en-US" dirty="0"/>
          </a:p>
        </p:txBody>
      </p:sp>
      <p:sp>
        <p:nvSpPr>
          <p:cNvPr id="3" name="文本占位符 2"/>
          <p:cNvSpPr>
            <a:spLocks noGrp="1"/>
          </p:cNvSpPr>
          <p:nvPr>
            <p:ph type="body" sz="quarter" idx="11"/>
          </p:nvPr>
        </p:nvSpPr>
        <p:spPr>
          <a:xfrm>
            <a:off x="4915406" y="3890952"/>
            <a:ext cx="2340139" cy="496824"/>
          </a:xfrm>
        </p:spPr>
        <p:txBody>
          <a:bodyPr/>
          <a:lstStyle/>
          <a:p>
            <a:r>
              <a:rPr lang="en-US" altLang="zh-CN" dirty="0" smtClean="0"/>
              <a:t>PART  FIVE  </a:t>
            </a:r>
            <a:endParaRPr lang="zh-CN" altLang="en-US" dirty="0"/>
          </a:p>
        </p:txBody>
      </p:sp>
      <p:sp>
        <p:nvSpPr>
          <p:cNvPr id="4" name="文本占位符 3"/>
          <p:cNvSpPr>
            <a:spLocks noGrp="1"/>
          </p:cNvSpPr>
          <p:nvPr>
            <p:ph type="body" sz="quarter" idx="12"/>
          </p:nvPr>
        </p:nvSpPr>
        <p:spPr/>
        <p:txBody>
          <a:bodyPr/>
          <a:lstStyle/>
          <a:p>
            <a:r>
              <a:rPr lang="zh-CN" altLang="en-US" dirty="0"/>
              <a:t>系统实现与演示</a:t>
            </a:r>
          </a:p>
        </p:txBody>
      </p:sp>
    </p:spTree>
    <p:extLst>
      <p:ext uri="{BB962C8B-B14F-4D97-AF65-F5344CB8AC3E}">
        <p14:creationId xmlns:p14="http://schemas.microsoft.com/office/powerpoint/2010/main" val="255904506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Ⅱ</a:t>
            </a:r>
            <a:endParaRPr lang="zh-CN" altLang="en-US" dirty="0"/>
          </a:p>
        </p:txBody>
      </p:sp>
      <p:sp>
        <p:nvSpPr>
          <p:cNvPr id="3" name="文本占位符 2"/>
          <p:cNvSpPr>
            <a:spLocks noGrp="1"/>
          </p:cNvSpPr>
          <p:nvPr>
            <p:ph type="body" sz="quarter" idx="12"/>
          </p:nvPr>
        </p:nvSpPr>
        <p:spPr/>
        <p:txBody>
          <a:bodyPr/>
          <a:lstStyle/>
          <a:p>
            <a:r>
              <a:rPr lang="zh-CN" altLang="en-US" dirty="0" smtClean="0"/>
              <a:t>产品服务界面实现</a:t>
            </a:r>
            <a:endParaRPr lang="zh-CN" altLang="en-US" dirty="0"/>
          </a:p>
        </p:txBody>
      </p:sp>
      <p:pic>
        <p:nvPicPr>
          <p:cNvPr id="5" name="图片 4"/>
          <p:cNvPicPr/>
          <p:nvPr/>
        </p:nvPicPr>
        <p:blipFill rotWithShape="1">
          <a:blip r:embed="rId2"/>
          <a:srcRect l="5626" t="15279" r="6715" b="5016"/>
          <a:stretch/>
        </p:blipFill>
        <p:spPr bwMode="auto">
          <a:xfrm>
            <a:off x="479376" y="1256184"/>
            <a:ext cx="6480720" cy="3829000"/>
          </a:xfrm>
          <a:prstGeom prst="rect">
            <a:avLst/>
          </a:prstGeom>
          <a:ln>
            <a:noFill/>
          </a:ln>
          <a:extLst>
            <a:ext uri="{53640926-AAD7-44D8-BBD7-CCE9431645EC}">
              <a14:shadowObscured xmlns:a14="http://schemas.microsoft.com/office/drawing/2010/main"/>
            </a:ext>
          </a:extLst>
        </p:spPr>
      </p:pic>
      <p:pic>
        <p:nvPicPr>
          <p:cNvPr id="6" name="图片 5"/>
          <p:cNvPicPr/>
          <p:nvPr/>
        </p:nvPicPr>
        <p:blipFill rotWithShape="1">
          <a:blip r:embed="rId3" cstate="print">
            <a:extLst>
              <a:ext uri="{28A0092B-C50C-407E-A947-70E740481C1C}">
                <a14:useLocalDpi xmlns:a14="http://schemas.microsoft.com/office/drawing/2010/main" val="0"/>
              </a:ext>
            </a:extLst>
          </a:blip>
          <a:srcRect t="18921" b="5824"/>
          <a:stretch/>
        </p:blipFill>
        <p:spPr bwMode="auto">
          <a:xfrm>
            <a:off x="4367808" y="3534376"/>
            <a:ext cx="7627894" cy="310161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02338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Ⅰ</a:t>
            </a:r>
            <a:endParaRPr lang="zh-CN" altLang="en-US" dirty="0"/>
          </a:p>
        </p:txBody>
      </p:sp>
      <p:sp>
        <p:nvSpPr>
          <p:cNvPr id="3" name="文本占位符 2"/>
          <p:cNvSpPr>
            <a:spLocks noGrp="1"/>
          </p:cNvSpPr>
          <p:nvPr>
            <p:ph type="body" sz="quarter" idx="12"/>
          </p:nvPr>
        </p:nvSpPr>
        <p:spPr/>
        <p:txBody>
          <a:bodyPr/>
          <a:lstStyle/>
          <a:p>
            <a:r>
              <a:rPr lang="zh-CN" altLang="en-US" dirty="0" smtClean="0"/>
              <a:t>登录</a:t>
            </a:r>
            <a:r>
              <a:rPr lang="en-US" altLang="zh-CN" dirty="0" smtClean="0"/>
              <a:t>/</a:t>
            </a:r>
            <a:r>
              <a:rPr lang="zh-CN" altLang="en-US" dirty="0" smtClean="0"/>
              <a:t>主界面实现</a:t>
            </a:r>
            <a:endParaRPr lang="zh-CN" altLang="en-US" dirty="0"/>
          </a:p>
        </p:txBody>
      </p:sp>
      <p:pic>
        <p:nvPicPr>
          <p:cNvPr id="24" name="图片 23"/>
          <p:cNvPicPr/>
          <p:nvPr/>
        </p:nvPicPr>
        <p:blipFill rotWithShape="1">
          <a:blip r:embed="rId2"/>
          <a:srcRect t="12470" b="6660"/>
          <a:stretch/>
        </p:blipFill>
        <p:spPr bwMode="auto">
          <a:xfrm>
            <a:off x="551384" y="1340768"/>
            <a:ext cx="6408712" cy="3600401"/>
          </a:xfrm>
          <a:prstGeom prst="rect">
            <a:avLst/>
          </a:prstGeom>
          <a:ln>
            <a:noFill/>
          </a:ln>
          <a:extLst>
            <a:ext uri="{53640926-AAD7-44D8-BBD7-CCE9431645EC}">
              <a14:shadowObscured xmlns:a14="http://schemas.microsoft.com/office/drawing/2010/main"/>
            </a:ext>
          </a:extLst>
        </p:spPr>
      </p:pic>
      <p:pic>
        <p:nvPicPr>
          <p:cNvPr id="25" name="图片 24" descr="C:\Users\lenovo\AppData\Local\Temp\1551781518(1).png"/>
          <p:cNvPicPr/>
          <p:nvPr/>
        </p:nvPicPr>
        <p:blipFill rotWithShape="1">
          <a:blip r:embed="rId3" cstate="print">
            <a:extLst>
              <a:ext uri="{28A0092B-C50C-407E-A947-70E740481C1C}">
                <a14:useLocalDpi xmlns:a14="http://schemas.microsoft.com/office/drawing/2010/main" val="0"/>
              </a:ext>
            </a:extLst>
          </a:blip>
          <a:srcRect l="4938"/>
          <a:stretch/>
        </p:blipFill>
        <p:spPr bwMode="auto">
          <a:xfrm>
            <a:off x="5015880" y="3291768"/>
            <a:ext cx="6845120" cy="332494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92074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Ⅲ</a:t>
            </a:r>
            <a:endParaRPr lang="zh-CN" altLang="en-US" dirty="0"/>
          </a:p>
        </p:txBody>
      </p:sp>
      <p:sp>
        <p:nvSpPr>
          <p:cNvPr id="3" name="文本占位符 2"/>
          <p:cNvSpPr>
            <a:spLocks noGrp="1"/>
          </p:cNvSpPr>
          <p:nvPr>
            <p:ph type="body" sz="quarter" idx="12"/>
          </p:nvPr>
        </p:nvSpPr>
        <p:spPr/>
        <p:txBody>
          <a:bodyPr/>
          <a:lstStyle/>
          <a:p>
            <a:r>
              <a:rPr lang="zh-CN" altLang="en-US" dirty="0" smtClean="0"/>
              <a:t>服务预约界面实现</a:t>
            </a:r>
            <a:endParaRPr lang="zh-CN" altLang="en-US" dirty="0"/>
          </a:p>
        </p:txBody>
      </p:sp>
      <p:pic>
        <p:nvPicPr>
          <p:cNvPr id="5" name="图片 4"/>
          <p:cNvPicPr/>
          <p:nvPr/>
        </p:nvPicPr>
        <p:blipFill rotWithShape="1">
          <a:blip r:embed="rId2"/>
          <a:srcRect l="9226" t="15250" r="10740" b="6249"/>
          <a:stretch/>
        </p:blipFill>
        <p:spPr bwMode="auto">
          <a:xfrm>
            <a:off x="1631504" y="1484784"/>
            <a:ext cx="8472601" cy="467178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7698825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Ⅳ</a:t>
            </a:r>
            <a:endParaRPr lang="zh-CN" altLang="en-US" dirty="0"/>
          </a:p>
        </p:txBody>
      </p:sp>
      <p:sp>
        <p:nvSpPr>
          <p:cNvPr id="3" name="文本占位符 2"/>
          <p:cNvSpPr>
            <a:spLocks noGrp="1"/>
          </p:cNvSpPr>
          <p:nvPr>
            <p:ph type="body" sz="quarter" idx="12"/>
          </p:nvPr>
        </p:nvSpPr>
        <p:spPr/>
        <p:txBody>
          <a:bodyPr/>
          <a:lstStyle/>
          <a:p>
            <a:r>
              <a:rPr lang="zh-CN" altLang="en-US" dirty="0" smtClean="0"/>
              <a:t>网上冲印界面实现</a:t>
            </a:r>
            <a:endParaRPr lang="zh-CN" altLang="en-US" dirty="0"/>
          </a:p>
        </p:txBody>
      </p:sp>
      <p:pic>
        <p:nvPicPr>
          <p:cNvPr id="6" name="图片 5" descr="C:\Users\lenovo\AppData\Local\Temp\1552490338(1).png"/>
          <p:cNvPicPr/>
          <p:nvPr/>
        </p:nvPicPr>
        <p:blipFill rotWithShape="1">
          <a:blip r:embed="rId2">
            <a:extLst>
              <a:ext uri="{28A0092B-C50C-407E-A947-70E740481C1C}">
                <a14:useLocalDpi xmlns:a14="http://schemas.microsoft.com/office/drawing/2010/main" val="0"/>
              </a:ext>
            </a:extLst>
          </a:blip>
          <a:srcRect l="6838" r="5641"/>
          <a:stretch/>
        </p:blipFill>
        <p:spPr bwMode="auto">
          <a:xfrm>
            <a:off x="119336" y="1196752"/>
            <a:ext cx="7602725" cy="3572922"/>
          </a:xfrm>
          <a:prstGeom prst="rect">
            <a:avLst/>
          </a:prstGeom>
          <a:noFill/>
          <a:ln>
            <a:noFill/>
          </a:ln>
          <a:extLst>
            <a:ext uri="{53640926-AAD7-44D8-BBD7-CCE9431645EC}">
              <a14:shadowObscured xmlns:a14="http://schemas.microsoft.com/office/drawing/2010/main"/>
            </a:ext>
          </a:extLst>
        </p:spPr>
      </p:pic>
      <p:pic>
        <p:nvPicPr>
          <p:cNvPr id="7" name="图片 6" descr="C:\Users\lenovo\AppData\Local\Temp\1551775607(1).png"/>
          <p:cNvPicPr/>
          <p:nvPr/>
        </p:nvPicPr>
        <p:blipFill>
          <a:blip r:embed="rId3">
            <a:extLst>
              <a:ext uri="{28A0092B-C50C-407E-A947-70E740481C1C}">
                <a14:useLocalDpi xmlns:a14="http://schemas.microsoft.com/office/drawing/2010/main" val="0"/>
              </a:ext>
            </a:extLst>
          </a:blip>
          <a:srcRect/>
          <a:stretch>
            <a:fillRect/>
          </a:stretch>
        </p:blipFill>
        <p:spPr bwMode="auto">
          <a:xfrm>
            <a:off x="4415136" y="2717446"/>
            <a:ext cx="7776864" cy="4104456"/>
          </a:xfrm>
          <a:prstGeom prst="rect">
            <a:avLst/>
          </a:prstGeom>
          <a:noFill/>
          <a:ln>
            <a:noFill/>
          </a:ln>
        </p:spPr>
      </p:pic>
    </p:spTree>
    <p:extLst>
      <p:ext uri="{BB962C8B-B14F-4D97-AF65-F5344CB8AC3E}">
        <p14:creationId xmlns:p14="http://schemas.microsoft.com/office/powerpoint/2010/main" val="4294657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Ⅴ</a:t>
            </a:r>
            <a:endParaRPr lang="zh-CN" altLang="en-US" dirty="0"/>
          </a:p>
        </p:txBody>
      </p:sp>
      <p:sp>
        <p:nvSpPr>
          <p:cNvPr id="3" name="文本占位符 2"/>
          <p:cNvSpPr>
            <a:spLocks noGrp="1"/>
          </p:cNvSpPr>
          <p:nvPr>
            <p:ph type="body" sz="quarter" idx="12"/>
          </p:nvPr>
        </p:nvSpPr>
        <p:spPr/>
        <p:txBody>
          <a:bodyPr/>
          <a:lstStyle/>
          <a:p>
            <a:r>
              <a:rPr lang="zh-CN" altLang="en-US" dirty="0" smtClean="0"/>
              <a:t>后台管理界面实现</a:t>
            </a:r>
            <a:endParaRPr lang="zh-CN" altLang="en-US" dirty="0"/>
          </a:p>
        </p:txBody>
      </p:sp>
      <p:pic>
        <p:nvPicPr>
          <p:cNvPr id="8" name="图片 7"/>
          <p:cNvPicPr/>
          <p:nvPr/>
        </p:nvPicPr>
        <p:blipFill rotWithShape="1">
          <a:blip r:embed="rId2"/>
          <a:srcRect t="13088" r="1697" b="5369"/>
          <a:stretch/>
        </p:blipFill>
        <p:spPr bwMode="auto">
          <a:xfrm>
            <a:off x="911424" y="1484784"/>
            <a:ext cx="10344291" cy="482453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1858446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Ⅵ</a:t>
            </a:r>
            <a:endParaRPr lang="zh-CN" altLang="en-US" dirty="0"/>
          </a:p>
        </p:txBody>
      </p:sp>
      <p:sp>
        <p:nvSpPr>
          <p:cNvPr id="3" name="文本占位符 2"/>
          <p:cNvSpPr>
            <a:spLocks noGrp="1"/>
          </p:cNvSpPr>
          <p:nvPr>
            <p:ph type="body" sz="quarter" idx="12"/>
          </p:nvPr>
        </p:nvSpPr>
        <p:spPr/>
        <p:txBody>
          <a:bodyPr/>
          <a:lstStyle/>
          <a:p>
            <a:r>
              <a:rPr lang="zh-CN" altLang="en-US" dirty="0" smtClean="0"/>
              <a:t>系统演示</a:t>
            </a:r>
            <a:endParaRPr lang="zh-CN" altLang="en-US" dirty="0"/>
          </a:p>
        </p:txBody>
      </p:sp>
      <p:grpSp>
        <p:nvGrpSpPr>
          <p:cNvPr id="6" name="组合 5"/>
          <p:cNvGrpSpPr/>
          <p:nvPr/>
        </p:nvGrpSpPr>
        <p:grpSpPr>
          <a:xfrm>
            <a:off x="5093869" y="3060685"/>
            <a:ext cx="1866227" cy="1820509"/>
            <a:chOff x="3840008" y="2060848"/>
            <a:chExt cx="3408120" cy="3324629"/>
          </a:xfrm>
        </p:grpSpPr>
        <p:sp>
          <p:nvSpPr>
            <p:cNvPr id="4" name="等腰三角形 3"/>
            <p:cNvSpPr/>
            <p:nvPr/>
          </p:nvSpPr>
          <p:spPr>
            <a:xfrm rot="5400000">
              <a:off x="4655841" y="2996950"/>
              <a:ext cx="2160242" cy="144016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3840008" y="2060848"/>
              <a:ext cx="3408120" cy="3324629"/>
            </a:xfrm>
            <a:prstGeom prst="ellipse">
              <a:avLst/>
            </a:prstGeom>
            <a:noFill/>
            <a:ln w="762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282405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Ⅰ</a:t>
            </a:r>
            <a:endParaRPr lang="zh-CN" altLang="en-US" dirty="0"/>
          </a:p>
        </p:txBody>
      </p:sp>
      <p:sp>
        <p:nvSpPr>
          <p:cNvPr id="3" name="文本占位符 2"/>
          <p:cNvSpPr>
            <a:spLocks noGrp="1"/>
          </p:cNvSpPr>
          <p:nvPr>
            <p:ph type="body" sz="quarter" idx="12"/>
          </p:nvPr>
        </p:nvSpPr>
        <p:spPr/>
        <p:txBody>
          <a:bodyPr/>
          <a:lstStyle/>
          <a:p>
            <a:r>
              <a:rPr lang="zh-CN" altLang="en-US" dirty="0" smtClean="0"/>
              <a:t>研究背景</a:t>
            </a:r>
            <a:endParaRPr lang="zh-CN" altLang="en-US" dirty="0"/>
          </a:p>
        </p:txBody>
      </p:sp>
      <p:grpSp>
        <p:nvGrpSpPr>
          <p:cNvPr id="17" name="组合 16"/>
          <p:cNvGrpSpPr/>
          <p:nvPr/>
        </p:nvGrpSpPr>
        <p:grpSpPr>
          <a:xfrm>
            <a:off x="6402778" y="2407160"/>
            <a:ext cx="974725" cy="1009650"/>
            <a:chOff x="1138982" y="2290763"/>
            <a:chExt cx="974725" cy="1009650"/>
          </a:xfrm>
        </p:grpSpPr>
        <p:sp>
          <p:nvSpPr>
            <p:cNvPr id="4" name="MH_Other_1"/>
            <p:cNvSpPr/>
            <p:nvPr>
              <p:custDataLst>
                <p:tags r:id="rId4"/>
              </p:custDataLst>
            </p:nvPr>
          </p:nvSpPr>
          <p:spPr>
            <a:xfrm>
              <a:off x="1273919" y="2430463"/>
              <a:ext cx="704850" cy="730250"/>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FFFFFF"/>
                </a:solidFill>
              </a:endParaRPr>
            </a:p>
          </p:txBody>
        </p:sp>
        <p:sp>
          <p:nvSpPr>
            <p:cNvPr id="5" name="MH_Other_2"/>
            <p:cNvSpPr/>
            <p:nvPr>
              <p:custDataLst>
                <p:tags r:id="rId5"/>
              </p:custDataLst>
            </p:nvPr>
          </p:nvSpPr>
          <p:spPr>
            <a:xfrm>
              <a:off x="1138982" y="2290763"/>
              <a:ext cx="974725" cy="1009650"/>
            </a:xfrm>
            <a:custGeom>
              <a:avLst/>
              <a:gdLst>
                <a:gd name="connsiteX0" fmla="*/ 743029 w 757237"/>
                <a:gd name="connsiteY0" fmla="*/ 463225 h 783577"/>
                <a:gd name="connsiteX1" fmla="*/ 757237 w 757237"/>
                <a:gd name="connsiteY1" fmla="*/ 463225 h 783577"/>
                <a:gd name="connsiteX2" fmla="*/ 757237 w 757237"/>
                <a:gd name="connsiteY2" fmla="*/ 783577 h 783577"/>
                <a:gd name="connsiteX3" fmla="*/ 450056 w 757237"/>
                <a:gd name="connsiteY3" fmla="*/ 783577 h 783577"/>
                <a:gd name="connsiteX4" fmla="*/ 450056 w 757237"/>
                <a:gd name="connsiteY4" fmla="*/ 768874 h 783577"/>
                <a:gd name="connsiteX5" fmla="*/ 743029 w 757237"/>
                <a:gd name="connsiteY5" fmla="*/ 768874 h 783577"/>
                <a:gd name="connsiteX6" fmla="*/ 0 w 757237"/>
                <a:gd name="connsiteY6" fmla="*/ 463225 h 783577"/>
                <a:gd name="connsiteX7" fmla="*/ 14207 w 757237"/>
                <a:gd name="connsiteY7" fmla="*/ 463225 h 783577"/>
                <a:gd name="connsiteX8" fmla="*/ 14207 w 757237"/>
                <a:gd name="connsiteY8" fmla="*/ 768874 h 783577"/>
                <a:gd name="connsiteX9" fmla="*/ 307181 w 757237"/>
                <a:gd name="connsiteY9" fmla="*/ 768874 h 783577"/>
                <a:gd name="connsiteX10" fmla="*/ 307181 w 757237"/>
                <a:gd name="connsiteY10" fmla="*/ 783577 h 783577"/>
                <a:gd name="connsiteX11" fmla="*/ 0 w 757237"/>
                <a:gd name="connsiteY11" fmla="*/ 783577 h 783577"/>
                <a:gd name="connsiteX12" fmla="*/ 450056 w 757237"/>
                <a:gd name="connsiteY12" fmla="*/ 0 h 783577"/>
                <a:gd name="connsiteX13" fmla="*/ 757237 w 757237"/>
                <a:gd name="connsiteY13" fmla="*/ 0 h 783577"/>
                <a:gd name="connsiteX14" fmla="*/ 757237 w 757237"/>
                <a:gd name="connsiteY14" fmla="*/ 320350 h 783577"/>
                <a:gd name="connsiteX15" fmla="*/ 743029 w 757237"/>
                <a:gd name="connsiteY15" fmla="*/ 320350 h 783577"/>
                <a:gd name="connsiteX16" fmla="*/ 743029 w 757237"/>
                <a:gd name="connsiteY16" fmla="*/ 14702 h 783577"/>
                <a:gd name="connsiteX17" fmla="*/ 450056 w 757237"/>
                <a:gd name="connsiteY17" fmla="*/ 14702 h 783577"/>
                <a:gd name="connsiteX18" fmla="*/ 0 w 757237"/>
                <a:gd name="connsiteY18" fmla="*/ 0 h 783577"/>
                <a:gd name="connsiteX19" fmla="*/ 307181 w 757237"/>
                <a:gd name="connsiteY19" fmla="*/ 0 h 783577"/>
                <a:gd name="connsiteX20" fmla="*/ 307181 w 757237"/>
                <a:gd name="connsiteY20" fmla="*/ 14702 h 783577"/>
                <a:gd name="connsiteX21" fmla="*/ 14207 w 757237"/>
                <a:gd name="connsiteY21" fmla="*/ 14702 h 783577"/>
                <a:gd name="connsiteX22" fmla="*/ 14207 w 757237"/>
                <a:gd name="connsiteY22" fmla="*/ 320350 h 783577"/>
                <a:gd name="connsiteX23" fmla="*/ 0 w 757237"/>
                <a:gd name="connsiteY23" fmla="*/ 320350 h 783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57237" h="783577">
                  <a:moveTo>
                    <a:pt x="743029" y="463225"/>
                  </a:moveTo>
                  <a:lnTo>
                    <a:pt x="757237" y="463225"/>
                  </a:lnTo>
                  <a:lnTo>
                    <a:pt x="757237" y="783577"/>
                  </a:lnTo>
                  <a:lnTo>
                    <a:pt x="450056" y="783577"/>
                  </a:lnTo>
                  <a:lnTo>
                    <a:pt x="450056" y="768874"/>
                  </a:lnTo>
                  <a:lnTo>
                    <a:pt x="743029" y="768874"/>
                  </a:lnTo>
                  <a:close/>
                  <a:moveTo>
                    <a:pt x="0" y="463225"/>
                  </a:moveTo>
                  <a:lnTo>
                    <a:pt x="14207" y="463225"/>
                  </a:lnTo>
                  <a:lnTo>
                    <a:pt x="14207" y="768874"/>
                  </a:lnTo>
                  <a:lnTo>
                    <a:pt x="307181" y="768874"/>
                  </a:lnTo>
                  <a:lnTo>
                    <a:pt x="307181" y="783577"/>
                  </a:lnTo>
                  <a:lnTo>
                    <a:pt x="0" y="783577"/>
                  </a:lnTo>
                  <a:close/>
                  <a:moveTo>
                    <a:pt x="450056" y="0"/>
                  </a:moveTo>
                  <a:lnTo>
                    <a:pt x="757237" y="0"/>
                  </a:lnTo>
                  <a:lnTo>
                    <a:pt x="757237" y="320350"/>
                  </a:lnTo>
                  <a:lnTo>
                    <a:pt x="743029" y="320350"/>
                  </a:lnTo>
                  <a:lnTo>
                    <a:pt x="743029" y="14702"/>
                  </a:lnTo>
                  <a:lnTo>
                    <a:pt x="450056" y="14702"/>
                  </a:lnTo>
                  <a:close/>
                  <a:moveTo>
                    <a:pt x="0" y="0"/>
                  </a:moveTo>
                  <a:lnTo>
                    <a:pt x="307181" y="0"/>
                  </a:lnTo>
                  <a:lnTo>
                    <a:pt x="307181" y="14702"/>
                  </a:lnTo>
                  <a:lnTo>
                    <a:pt x="14207" y="14702"/>
                  </a:lnTo>
                  <a:lnTo>
                    <a:pt x="14207" y="320350"/>
                  </a:lnTo>
                  <a:lnTo>
                    <a:pt x="0" y="320350"/>
                  </a:lnTo>
                  <a:close/>
                </a:path>
              </a:pathLst>
            </a:cu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 name="MH_Other_5"/>
            <p:cNvSpPr>
              <a:spLocks/>
            </p:cNvSpPr>
            <p:nvPr>
              <p:custDataLst>
                <p:tags r:id="rId6"/>
              </p:custDataLst>
            </p:nvPr>
          </p:nvSpPr>
          <p:spPr bwMode="auto">
            <a:xfrm>
              <a:off x="1421557" y="2600326"/>
              <a:ext cx="398463" cy="396875"/>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accent2"/>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grpSp>
      <p:grpSp>
        <p:nvGrpSpPr>
          <p:cNvPr id="16" name="组合 15"/>
          <p:cNvGrpSpPr/>
          <p:nvPr/>
        </p:nvGrpSpPr>
        <p:grpSpPr>
          <a:xfrm>
            <a:off x="6402778" y="4551971"/>
            <a:ext cx="974725" cy="1009650"/>
            <a:chOff x="1138982" y="4435574"/>
            <a:chExt cx="974725" cy="1009650"/>
          </a:xfrm>
        </p:grpSpPr>
        <p:sp>
          <p:nvSpPr>
            <p:cNvPr id="8" name="MH_Other_3"/>
            <p:cNvSpPr/>
            <p:nvPr>
              <p:custDataLst>
                <p:tags r:id="rId1"/>
              </p:custDataLst>
            </p:nvPr>
          </p:nvSpPr>
          <p:spPr>
            <a:xfrm>
              <a:off x="1273919" y="4575274"/>
              <a:ext cx="704850" cy="730250"/>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FFFFFF"/>
                </a:solidFill>
              </a:endParaRPr>
            </a:p>
          </p:txBody>
        </p:sp>
        <p:sp>
          <p:nvSpPr>
            <p:cNvPr id="9" name="MH_Other_4"/>
            <p:cNvSpPr/>
            <p:nvPr>
              <p:custDataLst>
                <p:tags r:id="rId2"/>
              </p:custDataLst>
            </p:nvPr>
          </p:nvSpPr>
          <p:spPr>
            <a:xfrm>
              <a:off x="1138982" y="4435574"/>
              <a:ext cx="974725" cy="1009650"/>
            </a:xfrm>
            <a:custGeom>
              <a:avLst/>
              <a:gdLst>
                <a:gd name="connsiteX0" fmla="*/ 743029 w 757237"/>
                <a:gd name="connsiteY0" fmla="*/ 463225 h 783577"/>
                <a:gd name="connsiteX1" fmla="*/ 757237 w 757237"/>
                <a:gd name="connsiteY1" fmla="*/ 463225 h 783577"/>
                <a:gd name="connsiteX2" fmla="*/ 757237 w 757237"/>
                <a:gd name="connsiteY2" fmla="*/ 783577 h 783577"/>
                <a:gd name="connsiteX3" fmla="*/ 450056 w 757237"/>
                <a:gd name="connsiteY3" fmla="*/ 783577 h 783577"/>
                <a:gd name="connsiteX4" fmla="*/ 450056 w 757237"/>
                <a:gd name="connsiteY4" fmla="*/ 768874 h 783577"/>
                <a:gd name="connsiteX5" fmla="*/ 743029 w 757237"/>
                <a:gd name="connsiteY5" fmla="*/ 768874 h 783577"/>
                <a:gd name="connsiteX6" fmla="*/ 0 w 757237"/>
                <a:gd name="connsiteY6" fmla="*/ 463225 h 783577"/>
                <a:gd name="connsiteX7" fmla="*/ 14207 w 757237"/>
                <a:gd name="connsiteY7" fmla="*/ 463225 h 783577"/>
                <a:gd name="connsiteX8" fmla="*/ 14207 w 757237"/>
                <a:gd name="connsiteY8" fmla="*/ 768874 h 783577"/>
                <a:gd name="connsiteX9" fmla="*/ 307181 w 757237"/>
                <a:gd name="connsiteY9" fmla="*/ 768874 h 783577"/>
                <a:gd name="connsiteX10" fmla="*/ 307181 w 757237"/>
                <a:gd name="connsiteY10" fmla="*/ 783577 h 783577"/>
                <a:gd name="connsiteX11" fmla="*/ 0 w 757237"/>
                <a:gd name="connsiteY11" fmla="*/ 783577 h 783577"/>
                <a:gd name="connsiteX12" fmla="*/ 450056 w 757237"/>
                <a:gd name="connsiteY12" fmla="*/ 0 h 783577"/>
                <a:gd name="connsiteX13" fmla="*/ 757237 w 757237"/>
                <a:gd name="connsiteY13" fmla="*/ 0 h 783577"/>
                <a:gd name="connsiteX14" fmla="*/ 757237 w 757237"/>
                <a:gd name="connsiteY14" fmla="*/ 320350 h 783577"/>
                <a:gd name="connsiteX15" fmla="*/ 743029 w 757237"/>
                <a:gd name="connsiteY15" fmla="*/ 320350 h 783577"/>
                <a:gd name="connsiteX16" fmla="*/ 743029 w 757237"/>
                <a:gd name="connsiteY16" fmla="*/ 14702 h 783577"/>
                <a:gd name="connsiteX17" fmla="*/ 450056 w 757237"/>
                <a:gd name="connsiteY17" fmla="*/ 14702 h 783577"/>
                <a:gd name="connsiteX18" fmla="*/ 0 w 757237"/>
                <a:gd name="connsiteY18" fmla="*/ 0 h 783577"/>
                <a:gd name="connsiteX19" fmla="*/ 307181 w 757237"/>
                <a:gd name="connsiteY19" fmla="*/ 0 h 783577"/>
                <a:gd name="connsiteX20" fmla="*/ 307181 w 757237"/>
                <a:gd name="connsiteY20" fmla="*/ 14702 h 783577"/>
                <a:gd name="connsiteX21" fmla="*/ 14207 w 757237"/>
                <a:gd name="connsiteY21" fmla="*/ 14702 h 783577"/>
                <a:gd name="connsiteX22" fmla="*/ 14207 w 757237"/>
                <a:gd name="connsiteY22" fmla="*/ 320350 h 783577"/>
                <a:gd name="connsiteX23" fmla="*/ 0 w 757237"/>
                <a:gd name="connsiteY23" fmla="*/ 320350 h 783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57237" h="783577">
                  <a:moveTo>
                    <a:pt x="743029" y="463225"/>
                  </a:moveTo>
                  <a:lnTo>
                    <a:pt x="757237" y="463225"/>
                  </a:lnTo>
                  <a:lnTo>
                    <a:pt x="757237" y="783577"/>
                  </a:lnTo>
                  <a:lnTo>
                    <a:pt x="450056" y="783577"/>
                  </a:lnTo>
                  <a:lnTo>
                    <a:pt x="450056" y="768874"/>
                  </a:lnTo>
                  <a:lnTo>
                    <a:pt x="743029" y="768874"/>
                  </a:lnTo>
                  <a:close/>
                  <a:moveTo>
                    <a:pt x="0" y="463225"/>
                  </a:moveTo>
                  <a:lnTo>
                    <a:pt x="14207" y="463225"/>
                  </a:lnTo>
                  <a:lnTo>
                    <a:pt x="14207" y="768874"/>
                  </a:lnTo>
                  <a:lnTo>
                    <a:pt x="307181" y="768874"/>
                  </a:lnTo>
                  <a:lnTo>
                    <a:pt x="307181" y="783577"/>
                  </a:lnTo>
                  <a:lnTo>
                    <a:pt x="0" y="783577"/>
                  </a:lnTo>
                  <a:close/>
                  <a:moveTo>
                    <a:pt x="450056" y="0"/>
                  </a:moveTo>
                  <a:lnTo>
                    <a:pt x="757237" y="0"/>
                  </a:lnTo>
                  <a:lnTo>
                    <a:pt x="757237" y="320350"/>
                  </a:lnTo>
                  <a:lnTo>
                    <a:pt x="743029" y="320350"/>
                  </a:lnTo>
                  <a:lnTo>
                    <a:pt x="743029" y="14702"/>
                  </a:lnTo>
                  <a:lnTo>
                    <a:pt x="450056" y="14702"/>
                  </a:lnTo>
                  <a:close/>
                  <a:moveTo>
                    <a:pt x="0" y="0"/>
                  </a:moveTo>
                  <a:lnTo>
                    <a:pt x="307181" y="0"/>
                  </a:lnTo>
                  <a:lnTo>
                    <a:pt x="307181" y="14702"/>
                  </a:lnTo>
                  <a:lnTo>
                    <a:pt x="14207" y="14702"/>
                  </a:lnTo>
                  <a:lnTo>
                    <a:pt x="14207" y="320350"/>
                  </a:lnTo>
                  <a:lnTo>
                    <a:pt x="0" y="320350"/>
                  </a:lnTo>
                  <a:close/>
                </a:path>
              </a:pathLst>
            </a:cu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3" name="MH_Other_6"/>
            <p:cNvSpPr>
              <a:spLocks noChangeAspect="1"/>
            </p:cNvSpPr>
            <p:nvPr>
              <p:custDataLst>
                <p:tags r:id="rId3"/>
              </p:custDataLst>
            </p:nvPr>
          </p:nvSpPr>
          <p:spPr bwMode="auto">
            <a:xfrm>
              <a:off x="1439020" y="4743549"/>
              <a:ext cx="396875" cy="393700"/>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rgbClr val="FFFFFF"/>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grpSp>
      <p:sp>
        <p:nvSpPr>
          <p:cNvPr id="18" name="文本框 17"/>
          <p:cNvSpPr txBox="1"/>
          <p:nvPr/>
        </p:nvSpPr>
        <p:spPr>
          <a:xfrm>
            <a:off x="7555849" y="2321261"/>
            <a:ext cx="2358652" cy="461665"/>
          </a:xfrm>
          <a:prstGeom prst="rect">
            <a:avLst/>
          </a:prstGeom>
          <a:noFill/>
        </p:spPr>
        <p:txBody>
          <a:bodyPr wrap="square" rtlCol="0">
            <a:spAutoFit/>
          </a:bodyPr>
          <a:lstStyle/>
          <a:p>
            <a:r>
              <a:rPr lang="zh-CN" altLang="en-US" sz="2400" dirty="0"/>
              <a:t>互联网时代</a:t>
            </a:r>
            <a:endParaRPr lang="zh-CN" altLang="en-US" sz="2400" dirty="0">
              <a:latin typeface="微软雅黑" panose="020B0503020204020204" pitchFamily="34" charset="-122"/>
              <a:ea typeface="微软雅黑" panose="020B0503020204020204" pitchFamily="34" charset="-122"/>
            </a:endParaRPr>
          </a:p>
        </p:txBody>
      </p:sp>
      <p:sp>
        <p:nvSpPr>
          <p:cNvPr id="19" name="矩形 18"/>
          <p:cNvSpPr/>
          <p:nvPr/>
        </p:nvSpPr>
        <p:spPr>
          <a:xfrm>
            <a:off x="7525140" y="2770699"/>
            <a:ext cx="4666859" cy="1477328"/>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zh-CN" altLang="en-US" sz="2000" dirty="0" smtClean="0">
                <a:latin typeface="华文细黑" panose="02010600040101010101" pitchFamily="2" charset="-122"/>
                <a:ea typeface="华文细黑" panose="02010600040101010101" pitchFamily="2" charset="-122"/>
              </a:rPr>
              <a:t>互联网促使线下行业转换为网络营销</a:t>
            </a:r>
            <a:endParaRPr lang="en-US" altLang="zh-CN" sz="2000" dirty="0" smtClean="0">
              <a:latin typeface="华文细黑" panose="02010600040101010101" pitchFamily="2" charset="-122"/>
              <a:ea typeface="华文细黑" panose="02010600040101010101" pitchFamily="2" charset="-122"/>
            </a:endParaRPr>
          </a:p>
          <a:p>
            <a:pPr marL="285750" indent="-285750" algn="just">
              <a:lnSpc>
                <a:spcPct val="150000"/>
              </a:lnSpc>
              <a:buFont typeface="Arial" panose="020B0604020202020204" pitchFamily="34" charset="0"/>
              <a:buChar char="•"/>
            </a:pPr>
            <a:r>
              <a:rPr lang="zh-CN" altLang="en-US" sz="2000" dirty="0">
                <a:latin typeface="华文细黑" panose="02010600040101010101" pitchFamily="2" charset="-122"/>
                <a:ea typeface="华文细黑" panose="02010600040101010101" pitchFamily="2" charset="-122"/>
              </a:rPr>
              <a:t>从</a:t>
            </a:r>
            <a:r>
              <a:rPr lang="zh-CN" altLang="en-US" sz="2000" dirty="0" smtClean="0">
                <a:latin typeface="华文细黑" panose="02010600040101010101" pitchFamily="2" charset="-122"/>
                <a:ea typeface="华文细黑" panose="02010600040101010101" pitchFamily="2" charset="-122"/>
              </a:rPr>
              <a:t>繁琐的管理模式走向便捷</a:t>
            </a:r>
            <a:endParaRPr lang="en-US" altLang="zh-CN" sz="2000" dirty="0" smtClean="0">
              <a:latin typeface="华文细黑" panose="02010600040101010101" pitchFamily="2" charset="-122"/>
              <a:ea typeface="华文细黑" panose="02010600040101010101" pitchFamily="2" charset="-122"/>
            </a:endParaRPr>
          </a:p>
          <a:p>
            <a:pPr marL="285750" indent="-285750" algn="just">
              <a:lnSpc>
                <a:spcPct val="150000"/>
              </a:lnSpc>
              <a:buFont typeface="Arial" panose="020B0604020202020204" pitchFamily="34" charset="0"/>
              <a:buChar char="•"/>
            </a:pPr>
            <a:r>
              <a:rPr lang="zh-CN" altLang="en-US" sz="2000" dirty="0">
                <a:latin typeface="华文细黑" panose="02010600040101010101" pitchFamily="2" charset="-122"/>
                <a:ea typeface="华文细黑" panose="02010600040101010101" pitchFamily="2" charset="-122"/>
              </a:rPr>
              <a:t>借助</a:t>
            </a:r>
            <a:r>
              <a:rPr lang="zh-CN" altLang="en-US" sz="2000" dirty="0" smtClean="0">
                <a:latin typeface="华文细黑" panose="02010600040101010101" pitchFamily="2" charset="-122"/>
                <a:ea typeface="华文细黑" panose="02010600040101010101" pitchFamily="2" charset="-122"/>
              </a:rPr>
              <a:t>线上数据获知消费者需求</a:t>
            </a:r>
            <a:endParaRPr lang="zh-CN" altLang="en-US" sz="2000" dirty="0">
              <a:latin typeface="华文细黑" panose="02010600040101010101" pitchFamily="2" charset="-122"/>
              <a:ea typeface="华文细黑" panose="02010600040101010101" pitchFamily="2" charset="-122"/>
            </a:endParaRPr>
          </a:p>
        </p:txBody>
      </p:sp>
      <p:sp>
        <p:nvSpPr>
          <p:cNvPr id="22" name="文本框 21"/>
          <p:cNvSpPr txBox="1"/>
          <p:nvPr/>
        </p:nvSpPr>
        <p:spPr>
          <a:xfrm>
            <a:off x="7555849" y="4471603"/>
            <a:ext cx="2358652" cy="461665"/>
          </a:xfrm>
          <a:prstGeom prst="rect">
            <a:avLst/>
          </a:prstGeom>
          <a:noFill/>
        </p:spPr>
        <p:txBody>
          <a:bodyPr wrap="square" rtlCol="0">
            <a:spAutoFit/>
          </a:bodyPr>
          <a:lstStyle/>
          <a:p>
            <a:r>
              <a:rPr lang="zh-CN" altLang="en-US" sz="2400" dirty="0"/>
              <a:t>碎片化时间</a:t>
            </a:r>
            <a:endParaRPr lang="zh-CN" altLang="en-US" sz="2400" dirty="0">
              <a:latin typeface="微软雅黑" panose="020B0503020204020204" pitchFamily="34" charset="-122"/>
              <a:ea typeface="微软雅黑" panose="020B0503020204020204" pitchFamily="34" charset="-122"/>
            </a:endParaRPr>
          </a:p>
        </p:txBody>
      </p:sp>
      <p:sp>
        <p:nvSpPr>
          <p:cNvPr id="23" name="矩形 22"/>
          <p:cNvSpPr/>
          <p:nvPr/>
        </p:nvSpPr>
        <p:spPr>
          <a:xfrm>
            <a:off x="7525140" y="4921042"/>
            <a:ext cx="4666859" cy="1015663"/>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zh-CN" altLang="en-US" sz="2000" dirty="0" smtClean="0">
                <a:latin typeface="华文细黑" panose="02010600040101010101" pitchFamily="2" charset="-122"/>
                <a:ea typeface="华文细黑" panose="02010600040101010101" pitchFamily="2" charset="-122"/>
              </a:rPr>
              <a:t>利用零散时间满足生活娱乐的需要</a:t>
            </a:r>
            <a:endParaRPr lang="en-US" altLang="zh-CN" sz="2000" dirty="0" smtClean="0">
              <a:latin typeface="华文细黑" panose="02010600040101010101" pitchFamily="2" charset="-122"/>
              <a:ea typeface="华文细黑" panose="02010600040101010101" pitchFamily="2" charset="-122"/>
            </a:endParaRPr>
          </a:p>
          <a:p>
            <a:pPr marL="285750" indent="-285750" algn="just">
              <a:lnSpc>
                <a:spcPct val="150000"/>
              </a:lnSpc>
              <a:buFont typeface="Arial" panose="020B0604020202020204" pitchFamily="34" charset="0"/>
              <a:buChar char="•"/>
            </a:pPr>
            <a:r>
              <a:rPr lang="zh-CN" altLang="en-US" sz="2000" dirty="0" smtClean="0">
                <a:latin typeface="华文细黑" panose="02010600040101010101" pitchFamily="2" charset="-122"/>
                <a:ea typeface="华文细黑" panose="02010600040101010101" pitchFamily="2" charset="-122"/>
              </a:rPr>
              <a:t>随时随地获得想要的信息</a:t>
            </a:r>
            <a:endParaRPr lang="zh-CN" altLang="en-US" sz="2000" dirty="0">
              <a:latin typeface="华文细黑" panose="02010600040101010101" pitchFamily="2" charset="-122"/>
              <a:ea typeface="华文细黑" panose="02010600040101010101" pitchFamily="2" charset="-122"/>
            </a:endParaRPr>
          </a:p>
        </p:txBody>
      </p:sp>
      <p:sp>
        <p:nvSpPr>
          <p:cNvPr id="20" name="矩形 19"/>
          <p:cNvSpPr/>
          <p:nvPr/>
        </p:nvSpPr>
        <p:spPr>
          <a:xfrm>
            <a:off x="565470" y="1461228"/>
            <a:ext cx="5400600" cy="3908762"/>
          </a:xfrm>
          <a:prstGeom prst="rect">
            <a:avLst/>
          </a:prstGeom>
        </p:spPr>
        <p:txBody>
          <a:bodyPr wrap="square">
            <a:spAutoFit/>
          </a:bodyPr>
          <a:lstStyle/>
          <a:p>
            <a:pPr algn="just">
              <a:lnSpc>
                <a:spcPct val="150000"/>
              </a:lnSpc>
              <a:spcAft>
                <a:spcPts val="600"/>
              </a:spcAft>
            </a:pPr>
            <a:r>
              <a:rPr lang="zh-CN" altLang="en-US" sz="2400" b="1" dirty="0" smtClean="0"/>
              <a:t>传统</a:t>
            </a:r>
            <a:r>
              <a:rPr lang="zh-CN" altLang="en-US" sz="2400" b="1" dirty="0"/>
              <a:t>照相馆的经营</a:t>
            </a:r>
            <a:r>
              <a:rPr lang="zh-CN" altLang="en-US" sz="2400" b="1" dirty="0" smtClean="0"/>
              <a:t>方式 </a:t>
            </a:r>
            <a:r>
              <a:rPr lang="en-US" altLang="zh-CN" sz="2400" b="1" dirty="0" smtClean="0"/>
              <a:t>-- </a:t>
            </a:r>
            <a:r>
              <a:rPr lang="zh-CN" altLang="en-US" sz="2400" b="1" dirty="0" smtClean="0"/>
              <a:t>线下消费</a:t>
            </a:r>
            <a:endParaRPr lang="en-US" altLang="zh-CN" sz="2400" b="1" dirty="0" smtClean="0"/>
          </a:p>
          <a:p>
            <a:pPr algn="just">
              <a:lnSpc>
                <a:spcPct val="150000"/>
              </a:lnSpc>
            </a:pPr>
            <a:r>
              <a:rPr lang="zh-CN" altLang="en-US" sz="2000" dirty="0" smtClean="0"/>
              <a:t>线下咨询与线下预约带来的问题：</a:t>
            </a:r>
            <a:endParaRPr lang="en-US" altLang="zh-CN" sz="2000" dirty="0" smtClean="0"/>
          </a:p>
          <a:p>
            <a:pPr algn="just">
              <a:lnSpc>
                <a:spcPct val="150000"/>
              </a:lnSpc>
            </a:pPr>
            <a:r>
              <a:rPr lang="zh-CN" altLang="en-US" sz="2000" dirty="0" smtClean="0"/>
              <a:t>①到店预约造成消费者出行不便利，同时存在高额时间成本；</a:t>
            </a:r>
            <a:endParaRPr lang="en-US" altLang="zh-CN" sz="2000" dirty="0" smtClean="0"/>
          </a:p>
          <a:p>
            <a:pPr algn="just">
              <a:lnSpc>
                <a:spcPct val="150000"/>
              </a:lnSpc>
            </a:pPr>
            <a:r>
              <a:rPr lang="zh-CN" altLang="en-US" sz="2000" dirty="0" smtClean="0"/>
              <a:t>②电话咨询的局限在于消费者无法更全面了解产品服务信息，也不能感受到商家的品牌文化；</a:t>
            </a:r>
            <a:endParaRPr lang="en-US" altLang="zh-CN" sz="2000" dirty="0" smtClean="0"/>
          </a:p>
          <a:p>
            <a:pPr algn="just">
              <a:lnSpc>
                <a:spcPct val="150000"/>
              </a:lnSpc>
            </a:pPr>
            <a:r>
              <a:rPr lang="zh-CN" altLang="en-US" sz="2000" dirty="0" smtClean="0"/>
              <a:t>③纸质凭证容易丢失，不便于管理。</a:t>
            </a:r>
            <a:endParaRPr lang="en-US" altLang="zh-CN" sz="2000" dirty="0" smtClean="0"/>
          </a:p>
          <a:p>
            <a:pPr algn="just">
              <a:lnSpc>
                <a:spcPct val="150000"/>
              </a:lnSpc>
            </a:pPr>
            <a:endParaRPr lang="en-US" altLang="zh-CN" dirty="0" smtClean="0"/>
          </a:p>
        </p:txBody>
      </p:sp>
    </p:spTree>
    <p:extLst>
      <p:ext uri="{BB962C8B-B14F-4D97-AF65-F5344CB8AC3E}">
        <p14:creationId xmlns:p14="http://schemas.microsoft.com/office/powerpoint/2010/main" val="2646511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0">
                                            <p:txEl>
                                              <p:pRg st="1" end="1"/>
                                            </p:txEl>
                                          </p:spTgt>
                                        </p:tgtEl>
                                        <p:attrNameLst>
                                          <p:attrName>style.visibility</p:attrName>
                                        </p:attrNameLst>
                                      </p:cBhvr>
                                      <p:to>
                                        <p:strVal val="visible"/>
                                      </p:to>
                                    </p:set>
                                    <p:animEffect transition="in" filter="circle(in)">
                                      <p:cBhvr>
                                        <p:cTn id="7" dur="1000"/>
                                        <p:tgtEl>
                                          <p:spTgt spid="20">
                                            <p:txEl>
                                              <p:pRg st="1" end="1"/>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20">
                                            <p:txEl>
                                              <p:pRg st="2" end="2"/>
                                            </p:txEl>
                                          </p:spTgt>
                                        </p:tgtEl>
                                        <p:attrNameLst>
                                          <p:attrName>style.visibility</p:attrName>
                                        </p:attrNameLst>
                                      </p:cBhvr>
                                      <p:to>
                                        <p:strVal val="visible"/>
                                      </p:to>
                                    </p:set>
                                    <p:animEffect transition="in" filter="circle(in)">
                                      <p:cBhvr>
                                        <p:cTn id="10" dur="1000"/>
                                        <p:tgtEl>
                                          <p:spTgt spid="20">
                                            <p:txEl>
                                              <p:pRg st="2" end="2"/>
                                            </p:txEl>
                                          </p:spTgt>
                                        </p:tgtEl>
                                      </p:cBhvr>
                                    </p:animEffect>
                                  </p:childTnLst>
                                </p:cTn>
                              </p:par>
                              <p:par>
                                <p:cTn id="11" presetID="6" presetClass="entr" presetSubtype="16" fill="hold" nodeType="withEffect">
                                  <p:stCondLst>
                                    <p:cond delay="0"/>
                                  </p:stCondLst>
                                  <p:childTnLst>
                                    <p:set>
                                      <p:cBhvr>
                                        <p:cTn id="12" dur="1" fill="hold">
                                          <p:stCondLst>
                                            <p:cond delay="0"/>
                                          </p:stCondLst>
                                        </p:cTn>
                                        <p:tgtEl>
                                          <p:spTgt spid="20">
                                            <p:txEl>
                                              <p:pRg st="3" end="3"/>
                                            </p:txEl>
                                          </p:spTgt>
                                        </p:tgtEl>
                                        <p:attrNameLst>
                                          <p:attrName>style.visibility</p:attrName>
                                        </p:attrNameLst>
                                      </p:cBhvr>
                                      <p:to>
                                        <p:strVal val="visible"/>
                                      </p:to>
                                    </p:set>
                                    <p:animEffect transition="in" filter="circle(in)">
                                      <p:cBhvr>
                                        <p:cTn id="13" dur="1000"/>
                                        <p:tgtEl>
                                          <p:spTgt spid="20">
                                            <p:txEl>
                                              <p:pRg st="3" end="3"/>
                                            </p:txEl>
                                          </p:spTgt>
                                        </p:tgtEl>
                                      </p:cBhvr>
                                    </p:animEffect>
                                  </p:childTnLst>
                                </p:cTn>
                              </p:par>
                              <p:par>
                                <p:cTn id="14" presetID="6" presetClass="entr" presetSubtype="16" fill="hold" nodeType="withEffect">
                                  <p:stCondLst>
                                    <p:cond delay="0"/>
                                  </p:stCondLst>
                                  <p:childTnLst>
                                    <p:set>
                                      <p:cBhvr>
                                        <p:cTn id="15" dur="1" fill="hold">
                                          <p:stCondLst>
                                            <p:cond delay="0"/>
                                          </p:stCondLst>
                                        </p:cTn>
                                        <p:tgtEl>
                                          <p:spTgt spid="20">
                                            <p:txEl>
                                              <p:pRg st="4" end="4"/>
                                            </p:txEl>
                                          </p:spTgt>
                                        </p:tgtEl>
                                        <p:attrNameLst>
                                          <p:attrName>style.visibility</p:attrName>
                                        </p:attrNameLst>
                                      </p:cBhvr>
                                      <p:to>
                                        <p:strVal val="visible"/>
                                      </p:to>
                                    </p:set>
                                    <p:animEffect transition="in" filter="circle(in)">
                                      <p:cBhvr>
                                        <p:cTn id="16" dur="1000"/>
                                        <p:tgtEl>
                                          <p:spTgt spid="20">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2" grpId="0"/>
      <p:bldP spid="2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06</a:t>
            </a:r>
            <a:endParaRPr lang="zh-CN" altLang="en-US" dirty="0"/>
          </a:p>
        </p:txBody>
      </p:sp>
      <p:sp>
        <p:nvSpPr>
          <p:cNvPr id="3" name="文本占位符 2"/>
          <p:cNvSpPr>
            <a:spLocks noGrp="1"/>
          </p:cNvSpPr>
          <p:nvPr>
            <p:ph type="body" sz="quarter" idx="11"/>
          </p:nvPr>
        </p:nvSpPr>
        <p:spPr>
          <a:xfrm>
            <a:off x="4915406" y="3890952"/>
            <a:ext cx="2340139" cy="496824"/>
          </a:xfrm>
        </p:spPr>
        <p:txBody>
          <a:bodyPr/>
          <a:lstStyle/>
          <a:p>
            <a:r>
              <a:rPr lang="en-US" altLang="zh-CN" dirty="0" smtClean="0"/>
              <a:t>PART  SIX  </a:t>
            </a:r>
            <a:endParaRPr lang="zh-CN" altLang="en-US" dirty="0"/>
          </a:p>
        </p:txBody>
      </p:sp>
      <p:sp>
        <p:nvSpPr>
          <p:cNvPr id="4" name="文本占位符 3"/>
          <p:cNvSpPr>
            <a:spLocks noGrp="1"/>
          </p:cNvSpPr>
          <p:nvPr>
            <p:ph type="body" sz="quarter" idx="12"/>
          </p:nvPr>
        </p:nvSpPr>
        <p:spPr/>
        <p:txBody>
          <a:bodyPr/>
          <a:lstStyle/>
          <a:p>
            <a:r>
              <a:rPr lang="zh-CN" altLang="en-US" dirty="0" smtClean="0"/>
              <a:t>总结致谢</a:t>
            </a:r>
            <a:endParaRPr lang="zh-CN" altLang="en-US" dirty="0"/>
          </a:p>
        </p:txBody>
      </p:sp>
    </p:spTree>
    <p:extLst>
      <p:ext uri="{BB962C8B-B14F-4D97-AF65-F5344CB8AC3E}">
        <p14:creationId xmlns:p14="http://schemas.microsoft.com/office/powerpoint/2010/main" val="51241682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Ⅰ</a:t>
            </a:r>
            <a:endParaRPr lang="zh-CN" altLang="en-US" dirty="0"/>
          </a:p>
        </p:txBody>
      </p:sp>
      <p:sp>
        <p:nvSpPr>
          <p:cNvPr id="3" name="文本占位符 2"/>
          <p:cNvSpPr>
            <a:spLocks noGrp="1"/>
          </p:cNvSpPr>
          <p:nvPr>
            <p:ph type="body" sz="quarter" idx="12"/>
          </p:nvPr>
        </p:nvSpPr>
        <p:spPr/>
        <p:txBody>
          <a:bodyPr/>
          <a:lstStyle/>
          <a:p>
            <a:r>
              <a:rPr lang="zh-CN" altLang="en-US" dirty="0" smtClean="0"/>
              <a:t>课题总</a:t>
            </a:r>
            <a:r>
              <a:rPr lang="zh-CN" altLang="en-US" dirty="0"/>
              <a:t>结</a:t>
            </a:r>
          </a:p>
        </p:txBody>
      </p:sp>
      <p:grpSp>
        <p:nvGrpSpPr>
          <p:cNvPr id="36" name="组合 35"/>
          <p:cNvGrpSpPr/>
          <p:nvPr/>
        </p:nvGrpSpPr>
        <p:grpSpPr>
          <a:xfrm>
            <a:off x="1199456" y="2555284"/>
            <a:ext cx="2044700" cy="2044700"/>
            <a:chOff x="1199456" y="2915324"/>
            <a:chExt cx="2044700" cy="2044700"/>
          </a:xfrm>
        </p:grpSpPr>
        <p:sp>
          <p:nvSpPr>
            <p:cNvPr id="15" name="MH_Other_1"/>
            <p:cNvSpPr/>
            <p:nvPr>
              <p:custDataLst>
                <p:tags r:id="rId6"/>
              </p:custDataLst>
            </p:nvPr>
          </p:nvSpPr>
          <p:spPr>
            <a:xfrm>
              <a:off x="1199456" y="2915324"/>
              <a:ext cx="2044700" cy="20447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16" name="MH_Other_2"/>
            <p:cNvSpPr>
              <a:spLocks/>
            </p:cNvSpPr>
            <p:nvPr>
              <p:custDataLst>
                <p:tags r:id="rId7"/>
              </p:custDataLst>
            </p:nvPr>
          </p:nvSpPr>
          <p:spPr bwMode="auto">
            <a:xfrm>
              <a:off x="1591570" y="3296324"/>
              <a:ext cx="1362075" cy="1282700"/>
            </a:xfrm>
            <a:custGeom>
              <a:avLst/>
              <a:gdLst>
                <a:gd name="T0" fmla="*/ 373604 w 1361803"/>
                <a:gd name="T1" fmla="*/ 892336 h 1281345"/>
                <a:gd name="T2" fmla="*/ 476200 w 1361803"/>
                <a:gd name="T3" fmla="*/ 934187 h 1281345"/>
                <a:gd name="T4" fmla="*/ 554139 w 1361803"/>
                <a:gd name="T5" fmla="*/ 951356 h 1281345"/>
                <a:gd name="T6" fmla="*/ 528484 w 1361803"/>
                <a:gd name="T7" fmla="*/ 1028618 h 1281345"/>
                <a:gd name="T8" fmla="*/ 460417 w 1361803"/>
                <a:gd name="T9" fmla="*/ 1051153 h 1281345"/>
                <a:gd name="T10" fmla="*/ 352881 w 1361803"/>
                <a:gd name="T11" fmla="*/ 987840 h 1281345"/>
                <a:gd name="T12" fmla="*/ 286785 w 1361803"/>
                <a:gd name="T13" fmla="*/ 1060811 h 1281345"/>
                <a:gd name="T14" fmla="*/ 312434 w 1361803"/>
                <a:gd name="T15" fmla="*/ 895552 h 1281345"/>
                <a:gd name="T16" fmla="*/ 274750 w 1361803"/>
                <a:gd name="T17" fmla="*/ 693935 h 1281345"/>
                <a:gd name="T18" fmla="*/ 665920 w 1361803"/>
                <a:gd name="T19" fmla="*/ 693935 h 1281345"/>
                <a:gd name="T20" fmla="*/ 633318 w 1361803"/>
                <a:gd name="T21" fmla="*/ 779681 h 1281345"/>
                <a:gd name="T22" fmla="*/ 270797 w 1361803"/>
                <a:gd name="T23" fmla="*/ 785039 h 1281345"/>
                <a:gd name="T24" fmla="*/ 255979 w 1361803"/>
                <a:gd name="T25" fmla="*/ 713227 h 1281345"/>
                <a:gd name="T26" fmla="*/ 278558 w 1361803"/>
                <a:gd name="T27" fmla="*/ 509459 h 1281345"/>
                <a:gd name="T28" fmla="*/ 746925 w 1361803"/>
                <a:gd name="T29" fmla="*/ 509459 h 1281345"/>
                <a:gd name="T30" fmla="*/ 766688 w 1361803"/>
                <a:gd name="T31" fmla="*/ 562075 h 1281345"/>
                <a:gd name="T32" fmla="*/ 279544 w 1361803"/>
                <a:gd name="T33" fmla="*/ 599656 h 1281345"/>
                <a:gd name="T34" fmla="*/ 256813 w 1361803"/>
                <a:gd name="T35" fmla="*/ 533083 h 1281345"/>
                <a:gd name="T36" fmla="*/ 944591 w 1361803"/>
                <a:gd name="T37" fmla="*/ 457790 h 1281345"/>
                <a:gd name="T38" fmla="*/ 1023588 w 1361803"/>
                <a:gd name="T39" fmla="*/ 650972 h 1281345"/>
                <a:gd name="T40" fmla="*/ 636495 w 1361803"/>
                <a:gd name="T41" fmla="*/ 1052366 h 1281345"/>
                <a:gd name="T42" fmla="*/ 601932 w 1361803"/>
                <a:gd name="T43" fmla="*/ 1022315 h 1281345"/>
                <a:gd name="T44" fmla="*/ 940644 w 1361803"/>
                <a:gd name="T45" fmla="*/ 465300 h 1281345"/>
                <a:gd name="T46" fmla="*/ 1339566 w 1361803"/>
                <a:gd name="T47" fmla="*/ 326100 h 1281345"/>
                <a:gd name="T48" fmla="*/ 1356355 w 1361803"/>
                <a:gd name="T49" fmla="*/ 377558 h 1281345"/>
                <a:gd name="T50" fmla="*/ 1136163 w 1361803"/>
                <a:gd name="T51" fmla="*/ 671299 h 1281345"/>
                <a:gd name="T52" fmla="*/ 1082839 w 1361803"/>
                <a:gd name="T53" fmla="*/ 684164 h 1281345"/>
                <a:gd name="T54" fmla="*/ 1123322 w 1361803"/>
                <a:gd name="T55" fmla="*/ 602689 h 1281345"/>
                <a:gd name="T56" fmla="*/ 1312908 w 1361803"/>
                <a:gd name="T57" fmla="*/ 337893 h 1281345"/>
                <a:gd name="T58" fmla="*/ 526769 w 1361803"/>
                <a:gd name="T59" fmla="*/ 231614 h 1281345"/>
                <a:gd name="T60" fmla="*/ 766688 w 1361803"/>
                <a:gd name="T61" fmla="*/ 247720 h 1281345"/>
                <a:gd name="T62" fmla="*/ 749907 w 1361803"/>
                <a:gd name="T63" fmla="*/ 321812 h 1281345"/>
                <a:gd name="T64" fmla="*/ 529735 w 1361803"/>
                <a:gd name="T65" fmla="*/ 321812 h 1281345"/>
                <a:gd name="T66" fmla="*/ 511959 w 1361803"/>
                <a:gd name="T67" fmla="*/ 248795 h 1281345"/>
                <a:gd name="T68" fmla="*/ 1245419 w 1361803"/>
                <a:gd name="T69" fmla="*/ 139267 h 1281345"/>
                <a:gd name="T70" fmla="*/ 1309122 w 1361803"/>
                <a:gd name="T71" fmla="*/ 242312 h 1281345"/>
                <a:gd name="T72" fmla="*/ 1116528 w 1361803"/>
                <a:gd name="T73" fmla="*/ 537108 h 1281345"/>
                <a:gd name="T74" fmla="*/ 998003 w 1361803"/>
                <a:gd name="T75" fmla="*/ 389175 h 1281345"/>
                <a:gd name="T76" fmla="*/ 1207394 w 1361803"/>
                <a:gd name="T77" fmla="*/ 150121 h 1281345"/>
                <a:gd name="T78" fmla="*/ 327005 w 1361803"/>
                <a:gd name="T79" fmla="*/ 0 h 1281345"/>
                <a:gd name="T80" fmla="*/ 1023501 w 1361803"/>
                <a:gd name="T81" fmla="*/ 138369 h 1281345"/>
                <a:gd name="T82" fmla="*/ 1015602 w 1361803"/>
                <a:gd name="T83" fmla="*/ 240270 h 1281345"/>
                <a:gd name="T84" fmla="*/ 909891 w 1361803"/>
                <a:gd name="T85" fmla="*/ 384002 h 1281345"/>
                <a:gd name="T86" fmla="*/ 897047 w 1361803"/>
                <a:gd name="T87" fmla="*/ 317499 h 1281345"/>
                <a:gd name="T88" fmla="*/ 872348 w 1361803"/>
                <a:gd name="T89" fmla="*/ 137297 h 1281345"/>
                <a:gd name="T90" fmla="*/ 382329 w 1361803"/>
                <a:gd name="T91" fmla="*/ 137297 h 1281345"/>
                <a:gd name="T92" fmla="*/ 382329 w 1361803"/>
                <a:gd name="T93" fmla="*/ 317499 h 1281345"/>
                <a:gd name="T94" fmla="*/ 143255 w 1361803"/>
                <a:gd name="T95" fmla="*/ 414036 h 1281345"/>
                <a:gd name="T96" fmla="*/ 126454 w 1361803"/>
                <a:gd name="T97" fmla="*/ 433342 h 1281345"/>
                <a:gd name="T98" fmla="*/ 151153 w 1361803"/>
                <a:gd name="T99" fmla="*/ 1156294 h 1281345"/>
                <a:gd name="T100" fmla="*/ 897047 w 1361803"/>
                <a:gd name="T101" fmla="*/ 1128406 h 1281345"/>
                <a:gd name="T102" fmla="*/ 902973 w 1361803"/>
                <a:gd name="T103" fmla="*/ 912806 h 1281345"/>
                <a:gd name="T104" fmla="*/ 1022515 w 1361803"/>
                <a:gd name="T105" fmla="*/ 776583 h 1281345"/>
                <a:gd name="T106" fmla="*/ 1023501 w 1361803"/>
                <a:gd name="T107" fmla="*/ 1146641 h 1281345"/>
                <a:gd name="T108" fmla="*/ 131394 w 1361803"/>
                <a:gd name="T109" fmla="*/ 1293592 h 1281345"/>
                <a:gd name="T110" fmla="*/ 0 w 1361803"/>
                <a:gd name="T111" fmla="*/ 338951 h 1281345"/>
                <a:gd name="T112" fmla="*/ 261801 w 1361803"/>
                <a:gd name="T113" fmla="*/ 28960 h 128134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7" name="组合 36"/>
          <p:cNvGrpSpPr/>
          <p:nvPr/>
        </p:nvGrpSpPr>
        <p:grpSpPr>
          <a:xfrm>
            <a:off x="3641032" y="1723434"/>
            <a:ext cx="7207496" cy="3708400"/>
            <a:chOff x="3641032" y="2083474"/>
            <a:chExt cx="7207496" cy="3708400"/>
          </a:xfrm>
        </p:grpSpPr>
        <p:cxnSp>
          <p:nvCxnSpPr>
            <p:cNvPr id="17" name="MH_Other_3"/>
            <p:cNvCxnSpPr/>
            <p:nvPr>
              <p:custDataLst>
                <p:tags r:id="rId1"/>
              </p:custDataLst>
            </p:nvPr>
          </p:nvCxnSpPr>
          <p:spPr>
            <a:xfrm>
              <a:off x="3750569" y="2083474"/>
              <a:ext cx="0" cy="3708400"/>
            </a:xfrm>
            <a:prstGeom prst="line">
              <a:avLst/>
            </a:prstGeom>
            <a:solidFill>
              <a:schemeClr val="accent1"/>
            </a:solidFill>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MH_Other_4"/>
            <p:cNvSpPr/>
            <p:nvPr>
              <p:custDataLst>
                <p:tags r:id="rId2"/>
              </p:custDataLst>
            </p:nvPr>
          </p:nvSpPr>
          <p:spPr>
            <a:xfrm>
              <a:off x="3641032" y="4840962"/>
              <a:ext cx="220663" cy="22066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19" name="MH_Other_5"/>
            <p:cNvSpPr/>
            <p:nvPr>
              <p:custDataLst>
                <p:tags r:id="rId3"/>
              </p:custDataLst>
            </p:nvPr>
          </p:nvSpPr>
          <p:spPr>
            <a:xfrm>
              <a:off x="3641032" y="2105939"/>
              <a:ext cx="220663" cy="22066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cxnSp>
          <p:nvCxnSpPr>
            <p:cNvPr id="20" name="MH_Other_6"/>
            <p:cNvCxnSpPr/>
            <p:nvPr>
              <p:custDataLst>
                <p:tags r:id="rId4"/>
              </p:custDataLst>
            </p:nvPr>
          </p:nvCxnSpPr>
          <p:spPr>
            <a:xfrm>
              <a:off x="3861695" y="2470910"/>
              <a:ext cx="6986833" cy="0"/>
            </a:xfrm>
            <a:prstGeom prst="line">
              <a:avLst/>
            </a:prstGeom>
            <a:solidFill>
              <a:srgbClr val="D3481D"/>
            </a:solidFill>
            <a:ln w="19050" cap="flat" cmpd="sng" algn="ctr">
              <a:solidFill>
                <a:schemeClr val="accent1">
                  <a:lumMod val="20000"/>
                  <a:lumOff val="80000"/>
                </a:schemeClr>
              </a:solidFill>
              <a:prstDash val="solid"/>
              <a:miter lim="800000"/>
            </a:ln>
            <a:effectLst/>
          </p:spPr>
        </p:cxnSp>
        <p:cxnSp>
          <p:nvCxnSpPr>
            <p:cNvPr id="21" name="MH_Other_7"/>
            <p:cNvCxnSpPr/>
            <p:nvPr>
              <p:custDataLst>
                <p:tags r:id="rId5"/>
              </p:custDataLst>
            </p:nvPr>
          </p:nvCxnSpPr>
          <p:spPr>
            <a:xfrm>
              <a:off x="3861695" y="4955262"/>
              <a:ext cx="6986833" cy="0"/>
            </a:xfrm>
            <a:prstGeom prst="line">
              <a:avLst/>
            </a:prstGeom>
            <a:solidFill>
              <a:srgbClr val="D3481D"/>
            </a:solidFill>
            <a:ln w="19050" cap="flat" cmpd="sng" algn="ctr">
              <a:solidFill>
                <a:schemeClr val="accent1">
                  <a:lumMod val="20000"/>
                  <a:lumOff val="80000"/>
                </a:schemeClr>
              </a:solidFill>
              <a:prstDash val="solid"/>
              <a:miter lim="800000"/>
            </a:ln>
            <a:effectLst/>
          </p:spPr>
        </p:cxnSp>
      </p:grpSp>
      <p:sp>
        <p:nvSpPr>
          <p:cNvPr id="29" name="文本框 28"/>
          <p:cNvSpPr txBox="1"/>
          <p:nvPr/>
        </p:nvSpPr>
        <p:spPr>
          <a:xfrm>
            <a:off x="3873190" y="1628800"/>
            <a:ext cx="2358652"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结论</a:t>
            </a:r>
            <a:endParaRPr lang="zh-CN" altLang="en-US" sz="2400" dirty="0">
              <a:latin typeface="微软雅黑" panose="020B0503020204020204" pitchFamily="34" charset="-122"/>
              <a:ea typeface="微软雅黑" panose="020B0503020204020204" pitchFamily="34" charset="-122"/>
            </a:endParaRPr>
          </a:p>
        </p:txBody>
      </p:sp>
      <p:sp>
        <p:nvSpPr>
          <p:cNvPr id="30" name="矩形 29"/>
          <p:cNvSpPr/>
          <p:nvPr/>
        </p:nvSpPr>
        <p:spPr>
          <a:xfrm>
            <a:off x="3842482" y="2204864"/>
            <a:ext cx="7150062" cy="1938992"/>
          </a:xfrm>
          <a:prstGeom prst="rect">
            <a:avLst/>
          </a:prstGeom>
        </p:spPr>
        <p:txBody>
          <a:bodyPr wrap="square">
            <a:spAutoFit/>
          </a:bodyPr>
          <a:lstStyle/>
          <a:p>
            <a:pPr algn="just"/>
            <a:r>
              <a:rPr lang="zh-CN" altLang="zh-CN" sz="2000" dirty="0" smtClean="0"/>
              <a:t>本</a:t>
            </a:r>
            <a:r>
              <a:rPr lang="zh-CN" altLang="zh-CN" sz="2000" dirty="0"/>
              <a:t>课题结合</a:t>
            </a:r>
            <a:r>
              <a:rPr lang="zh-CN" altLang="zh-CN" sz="2000" dirty="0" smtClean="0"/>
              <a:t>了大学所</a:t>
            </a:r>
            <a:r>
              <a:rPr lang="zh-CN" altLang="zh-CN" sz="2000" dirty="0"/>
              <a:t>学的理论知识以及实践经验，无论从市场营销的角度，或者多媒体技术方面以及前端开发技术的层面，都从本设计中能够得到一定的体现</a:t>
            </a:r>
            <a:r>
              <a:rPr lang="zh-CN" altLang="zh-CN" sz="2000" dirty="0" smtClean="0"/>
              <a:t>。平台</a:t>
            </a:r>
            <a:r>
              <a:rPr lang="zh-CN" altLang="zh-CN" sz="2000" dirty="0"/>
              <a:t>无论从首页登录到商品详情页面都充分考虑用户的交互</a:t>
            </a:r>
            <a:r>
              <a:rPr lang="zh-CN" altLang="zh-CN" sz="2000" dirty="0" smtClean="0"/>
              <a:t>体验。在</a:t>
            </a:r>
            <a:r>
              <a:rPr lang="zh-CN" altLang="zh-CN" sz="2000" dirty="0"/>
              <a:t>本设计中，主要运用具有轻量级特点的开发语言，来迎合中小商户的开发成本，也降低开发后运维所要面对的挑战与困难。</a:t>
            </a:r>
          </a:p>
        </p:txBody>
      </p:sp>
      <p:sp>
        <p:nvSpPr>
          <p:cNvPr id="32" name="文本框 31"/>
          <p:cNvSpPr txBox="1"/>
          <p:nvPr/>
        </p:nvSpPr>
        <p:spPr>
          <a:xfrm>
            <a:off x="3873190" y="4145244"/>
            <a:ext cx="2358652"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不足</a:t>
            </a:r>
          </a:p>
        </p:txBody>
      </p:sp>
      <p:sp>
        <p:nvSpPr>
          <p:cNvPr id="33" name="矩形 32"/>
          <p:cNvSpPr/>
          <p:nvPr/>
        </p:nvSpPr>
        <p:spPr>
          <a:xfrm>
            <a:off x="3842482" y="4594683"/>
            <a:ext cx="7150062" cy="1631216"/>
          </a:xfrm>
          <a:prstGeom prst="rect">
            <a:avLst/>
          </a:prstGeom>
        </p:spPr>
        <p:txBody>
          <a:bodyPr wrap="square">
            <a:spAutoFit/>
          </a:bodyPr>
          <a:lstStyle/>
          <a:p>
            <a:pPr algn="just"/>
            <a:r>
              <a:rPr lang="zh-CN" altLang="zh-CN" sz="2000" dirty="0"/>
              <a:t>本平台进行设计与实现的过程中，经常碰到不符合期望结果的难题，本文的需求分析主要以本人作为消费者的角度来提出需求，因此课题设计会可能存在需求功能、数据库的设计不全面的缺陷，以及在代码优化方面也存在时间不充分的问题，不足之</a:t>
            </a:r>
            <a:r>
              <a:rPr lang="zh-CN" altLang="zh-CN" sz="2000" dirty="0" smtClean="0"/>
              <a:t>处希望</a:t>
            </a:r>
            <a:r>
              <a:rPr lang="zh-CN" altLang="zh-CN" sz="2000" dirty="0"/>
              <a:t>能够在今后实践中多加学习。</a:t>
            </a:r>
          </a:p>
        </p:txBody>
      </p:sp>
    </p:spTree>
    <p:extLst>
      <p:ext uri="{BB962C8B-B14F-4D97-AF65-F5344CB8AC3E}">
        <p14:creationId xmlns:p14="http://schemas.microsoft.com/office/powerpoint/2010/main" val="321907224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Ⅱ</a:t>
            </a:r>
            <a:endParaRPr lang="zh-CN" altLang="en-US" dirty="0"/>
          </a:p>
        </p:txBody>
      </p:sp>
      <p:sp>
        <p:nvSpPr>
          <p:cNvPr id="3" name="文本占位符 2"/>
          <p:cNvSpPr>
            <a:spLocks noGrp="1"/>
          </p:cNvSpPr>
          <p:nvPr>
            <p:ph type="body" sz="quarter" idx="12"/>
          </p:nvPr>
        </p:nvSpPr>
        <p:spPr/>
        <p:txBody>
          <a:bodyPr/>
          <a:lstStyle/>
          <a:p>
            <a:r>
              <a:rPr lang="zh-CN" altLang="en-US" dirty="0" smtClean="0"/>
              <a:t>致谢</a:t>
            </a:r>
            <a:endParaRPr lang="zh-CN" altLang="en-US" dirty="0"/>
          </a:p>
        </p:txBody>
      </p:sp>
      <p:sp>
        <p:nvSpPr>
          <p:cNvPr id="43" name="矩形 42"/>
          <p:cNvSpPr/>
          <p:nvPr/>
        </p:nvSpPr>
        <p:spPr>
          <a:xfrm>
            <a:off x="839416" y="1916832"/>
            <a:ext cx="9577064" cy="3046988"/>
          </a:xfrm>
          <a:prstGeom prst="rect">
            <a:avLst/>
          </a:prstGeom>
        </p:spPr>
        <p:txBody>
          <a:bodyPr wrap="square">
            <a:spAutoFit/>
          </a:bodyPr>
          <a:lstStyle/>
          <a:p>
            <a:pPr algn="just"/>
            <a:r>
              <a:rPr lang="en-US" altLang="zh-CN" sz="2400" dirty="0" smtClean="0"/>
              <a:t>        </a:t>
            </a:r>
            <a:r>
              <a:rPr lang="zh-CN" altLang="zh-CN" sz="2400" dirty="0" smtClean="0"/>
              <a:t>在</a:t>
            </a:r>
            <a:r>
              <a:rPr lang="zh-CN" altLang="zh-CN" sz="2400" dirty="0"/>
              <a:t>本文完成之际，谨向我的导师钟雪灵教授致以衷心的感谢，本论文是在他的精心指导和下完成的，钟教授无论从选取课题到审阅论文，都能够提供重要的学术指导方向。尤其在审阅过程中，他以十倍的耐心与认真的态度，为我逐一指出论文的格式问题，以及论文中需要完善的内容，并能够提供一个师生交流的机会对课题内容进行讨论。他的一丝不苟的认真严谨的学术态度和平易近人的相处方式促使我更加努力地完成本课题设计，值此提交论文之时，在此向钟雪灵导师表达衷心的感谢！</a:t>
            </a:r>
          </a:p>
        </p:txBody>
      </p:sp>
    </p:spTree>
    <p:extLst>
      <p:ext uri="{BB962C8B-B14F-4D97-AF65-F5344CB8AC3E}">
        <p14:creationId xmlns:p14="http://schemas.microsoft.com/office/powerpoint/2010/main" val="9950419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07</a:t>
            </a:r>
            <a:endParaRPr lang="zh-CN" altLang="en-US" dirty="0"/>
          </a:p>
        </p:txBody>
      </p:sp>
      <p:sp>
        <p:nvSpPr>
          <p:cNvPr id="3" name="文本占位符 2"/>
          <p:cNvSpPr>
            <a:spLocks noGrp="1"/>
          </p:cNvSpPr>
          <p:nvPr>
            <p:ph type="body" sz="quarter" idx="11"/>
          </p:nvPr>
        </p:nvSpPr>
        <p:spPr>
          <a:xfrm>
            <a:off x="4915406" y="3890952"/>
            <a:ext cx="2340139" cy="496824"/>
          </a:xfrm>
        </p:spPr>
        <p:txBody>
          <a:bodyPr/>
          <a:lstStyle/>
          <a:p>
            <a:r>
              <a:rPr lang="en-US" altLang="zh-CN" dirty="0" smtClean="0"/>
              <a:t>PART SEVEN   </a:t>
            </a:r>
            <a:endParaRPr lang="zh-CN" altLang="en-US" dirty="0"/>
          </a:p>
        </p:txBody>
      </p:sp>
      <p:sp>
        <p:nvSpPr>
          <p:cNvPr id="4" name="文本占位符 3"/>
          <p:cNvSpPr>
            <a:spLocks noGrp="1"/>
          </p:cNvSpPr>
          <p:nvPr>
            <p:ph type="body" sz="quarter" idx="12"/>
          </p:nvPr>
        </p:nvSpPr>
        <p:spPr/>
        <p:txBody>
          <a:bodyPr/>
          <a:lstStyle/>
          <a:p>
            <a:r>
              <a:rPr lang="zh-CN" altLang="en-US" dirty="0" smtClean="0"/>
              <a:t>参考文献</a:t>
            </a:r>
            <a:endParaRPr lang="zh-CN" altLang="en-US" dirty="0"/>
          </a:p>
        </p:txBody>
      </p:sp>
    </p:spTree>
    <p:extLst>
      <p:ext uri="{BB962C8B-B14F-4D97-AF65-F5344CB8AC3E}">
        <p14:creationId xmlns:p14="http://schemas.microsoft.com/office/powerpoint/2010/main" val="129337466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Ⅰ</a:t>
            </a:r>
            <a:endParaRPr lang="zh-CN" altLang="en-US" dirty="0"/>
          </a:p>
        </p:txBody>
      </p:sp>
      <p:sp>
        <p:nvSpPr>
          <p:cNvPr id="3" name="文本占位符 2"/>
          <p:cNvSpPr>
            <a:spLocks noGrp="1"/>
          </p:cNvSpPr>
          <p:nvPr>
            <p:ph type="body" sz="quarter" idx="12"/>
          </p:nvPr>
        </p:nvSpPr>
        <p:spPr/>
        <p:txBody>
          <a:bodyPr/>
          <a:lstStyle/>
          <a:p>
            <a:r>
              <a:rPr lang="zh-CN" altLang="en-US" dirty="0" smtClean="0"/>
              <a:t>参考</a:t>
            </a:r>
            <a:r>
              <a:rPr lang="zh-CN" altLang="en-US" dirty="0"/>
              <a:t>文献</a:t>
            </a:r>
          </a:p>
        </p:txBody>
      </p:sp>
      <p:sp>
        <p:nvSpPr>
          <p:cNvPr id="4" name="矩形 3"/>
          <p:cNvSpPr/>
          <p:nvPr/>
        </p:nvSpPr>
        <p:spPr>
          <a:xfrm>
            <a:off x="335360" y="1340768"/>
            <a:ext cx="11665296" cy="5170646"/>
          </a:xfrm>
          <a:prstGeom prst="rect">
            <a:avLst/>
          </a:prstGeom>
        </p:spPr>
        <p:txBody>
          <a:bodyPr wrap="square">
            <a:spAutoFit/>
          </a:bodyPr>
          <a:lstStyle/>
          <a:p>
            <a:pPr algn="just">
              <a:lnSpc>
                <a:spcPct val="150000"/>
              </a:lnSpc>
            </a:pPr>
            <a:r>
              <a:rPr lang="en-US" altLang="zh-CN" sz="2000" dirty="0"/>
              <a:t>[1] </a:t>
            </a:r>
            <a:r>
              <a:rPr lang="zh-CN" altLang="zh-CN" sz="2000" dirty="0"/>
              <a:t>李昕芯</a:t>
            </a:r>
            <a:r>
              <a:rPr lang="en-US" altLang="zh-CN" sz="2000" dirty="0"/>
              <a:t>. </a:t>
            </a:r>
            <a:r>
              <a:rPr lang="zh-CN" altLang="zh-CN" sz="2000" dirty="0"/>
              <a:t>传统行业在“互联网</a:t>
            </a:r>
            <a:r>
              <a:rPr lang="en-US" altLang="zh-CN" sz="2000" dirty="0"/>
              <a:t>+</a:t>
            </a:r>
            <a:r>
              <a:rPr lang="zh-CN" altLang="zh-CN" sz="2000" dirty="0"/>
              <a:t>”背景下发展的思考——以滴滴打车为例的实际应用</a:t>
            </a:r>
            <a:r>
              <a:rPr lang="en-US" altLang="zh-CN" sz="2000" dirty="0"/>
              <a:t>[J]. </a:t>
            </a:r>
            <a:r>
              <a:rPr lang="zh-CN" altLang="zh-CN" sz="2000" dirty="0"/>
              <a:t>今传媒</a:t>
            </a:r>
            <a:r>
              <a:rPr lang="en-US" altLang="zh-CN" sz="2000" dirty="0"/>
              <a:t>, 2017, 25(04): 87-88. </a:t>
            </a:r>
            <a:endParaRPr lang="zh-CN" altLang="zh-CN" sz="2000" dirty="0"/>
          </a:p>
          <a:p>
            <a:pPr algn="just">
              <a:lnSpc>
                <a:spcPct val="150000"/>
              </a:lnSpc>
            </a:pPr>
            <a:r>
              <a:rPr lang="en-US" altLang="zh-CN" sz="2000" dirty="0"/>
              <a:t>[2] </a:t>
            </a:r>
            <a:r>
              <a:rPr lang="zh-CN" altLang="zh-CN" sz="2000" dirty="0"/>
              <a:t>李辉中</a:t>
            </a:r>
            <a:r>
              <a:rPr lang="en-US" altLang="zh-CN" sz="2000" dirty="0"/>
              <a:t>. </a:t>
            </a:r>
            <a:r>
              <a:rPr lang="zh-CN" altLang="zh-CN" sz="2000" dirty="0"/>
              <a:t>网络经济时代下的碎片时间利用</a:t>
            </a:r>
            <a:r>
              <a:rPr lang="en-US" altLang="zh-CN" sz="2000" dirty="0"/>
              <a:t>[J]. </a:t>
            </a:r>
            <a:r>
              <a:rPr lang="zh-CN" altLang="zh-CN" sz="2000" dirty="0"/>
              <a:t>山西农经</a:t>
            </a:r>
            <a:r>
              <a:rPr lang="en-US" altLang="zh-CN" sz="2000" dirty="0"/>
              <a:t>, 2018, (14): 125-126. </a:t>
            </a:r>
            <a:endParaRPr lang="zh-CN" altLang="zh-CN" sz="2000" dirty="0"/>
          </a:p>
          <a:p>
            <a:pPr algn="just">
              <a:lnSpc>
                <a:spcPct val="150000"/>
              </a:lnSpc>
            </a:pPr>
            <a:r>
              <a:rPr lang="en-US" altLang="zh-CN" sz="2000" dirty="0"/>
              <a:t>[3] </a:t>
            </a:r>
            <a:r>
              <a:rPr lang="zh-CN" altLang="zh-CN" sz="2000" dirty="0"/>
              <a:t>胡壮麟</a:t>
            </a:r>
            <a:r>
              <a:rPr lang="en-US" altLang="zh-CN" sz="2000" dirty="0"/>
              <a:t>. </a:t>
            </a:r>
            <a:r>
              <a:rPr lang="zh-CN" altLang="zh-CN" sz="2000" dirty="0"/>
              <a:t>多模态的碎片化时代</a:t>
            </a:r>
            <a:r>
              <a:rPr lang="en-US" altLang="zh-CN" sz="2000" dirty="0"/>
              <a:t>[J]. </a:t>
            </a:r>
            <a:r>
              <a:rPr lang="zh-CN" altLang="zh-CN" sz="2000" dirty="0"/>
              <a:t>外语研究</a:t>
            </a:r>
            <a:r>
              <a:rPr lang="en-US" altLang="zh-CN" sz="2000" dirty="0"/>
              <a:t>,2018, 35, (05): 1-6. </a:t>
            </a:r>
            <a:endParaRPr lang="zh-CN" altLang="zh-CN" sz="2000" dirty="0"/>
          </a:p>
          <a:p>
            <a:pPr algn="just">
              <a:lnSpc>
                <a:spcPct val="150000"/>
              </a:lnSpc>
            </a:pPr>
            <a:r>
              <a:rPr lang="en-US" altLang="zh-CN" sz="2000" dirty="0"/>
              <a:t>[4] </a:t>
            </a:r>
            <a:r>
              <a:rPr lang="zh-CN" altLang="zh-CN" sz="2000" dirty="0"/>
              <a:t>陈滢</a:t>
            </a:r>
            <a:r>
              <a:rPr lang="en-US" altLang="zh-CN" sz="2000" dirty="0"/>
              <a:t>. </a:t>
            </a:r>
            <a:r>
              <a:rPr lang="zh-CN" altLang="zh-CN" sz="2000" dirty="0"/>
              <a:t>浅析移动时代下的“互联网碎片经济”</a:t>
            </a:r>
            <a:r>
              <a:rPr lang="en-US" altLang="zh-CN" sz="2000" dirty="0"/>
              <a:t>[J]. </a:t>
            </a:r>
            <a:r>
              <a:rPr lang="zh-CN" altLang="zh-CN" sz="2000" dirty="0"/>
              <a:t>未来与发展</a:t>
            </a:r>
            <a:r>
              <a:rPr lang="en-US" altLang="zh-CN" sz="2000" dirty="0"/>
              <a:t>, 2015, 39, (07): 49-52.</a:t>
            </a:r>
            <a:endParaRPr lang="zh-CN" altLang="zh-CN" sz="2000" dirty="0"/>
          </a:p>
          <a:p>
            <a:pPr algn="just">
              <a:lnSpc>
                <a:spcPct val="150000"/>
              </a:lnSpc>
            </a:pPr>
            <a:r>
              <a:rPr lang="en-US" altLang="zh-CN" sz="2000" dirty="0"/>
              <a:t>[5] </a:t>
            </a:r>
            <a:r>
              <a:rPr lang="zh-CN" altLang="zh-CN" sz="2000" dirty="0"/>
              <a:t>李睿超</a:t>
            </a:r>
            <a:r>
              <a:rPr lang="en-US" altLang="zh-CN" sz="2000" dirty="0"/>
              <a:t>. </a:t>
            </a:r>
            <a:r>
              <a:rPr lang="zh-CN" altLang="zh-CN" sz="2000" dirty="0"/>
              <a:t>佛山市摄影业的发展现状分析与对策研究</a:t>
            </a:r>
            <a:r>
              <a:rPr lang="en-US" altLang="zh-CN" sz="2000" dirty="0"/>
              <a:t>[D]. </a:t>
            </a:r>
            <a:r>
              <a:rPr lang="zh-CN" altLang="zh-CN" sz="2000" dirty="0"/>
              <a:t>吉林大学</a:t>
            </a:r>
            <a:r>
              <a:rPr lang="en-US" altLang="zh-CN" sz="2000" dirty="0"/>
              <a:t>, 2008. </a:t>
            </a:r>
            <a:endParaRPr lang="zh-CN" altLang="zh-CN" sz="2000" dirty="0"/>
          </a:p>
          <a:p>
            <a:pPr algn="just">
              <a:lnSpc>
                <a:spcPct val="150000"/>
              </a:lnSpc>
            </a:pPr>
            <a:r>
              <a:rPr lang="en-US" altLang="zh-CN" sz="2000" dirty="0"/>
              <a:t>[6] </a:t>
            </a:r>
            <a:r>
              <a:rPr lang="zh-CN" altLang="zh-CN" sz="2000" dirty="0"/>
              <a:t>孙凤禹</a:t>
            </a:r>
            <a:r>
              <a:rPr lang="en-US" altLang="zh-CN" sz="2000" dirty="0"/>
              <a:t>, </a:t>
            </a:r>
            <a:r>
              <a:rPr lang="zh-CN" altLang="zh-CN" sz="2000" dirty="0"/>
              <a:t>潘鹏</a:t>
            </a:r>
            <a:r>
              <a:rPr lang="en-US" altLang="zh-CN" sz="2000" dirty="0"/>
              <a:t>.</a:t>
            </a:r>
            <a:r>
              <a:rPr lang="zh-CN" altLang="zh-CN" sz="2000" dirty="0"/>
              <a:t>“互联网</a:t>
            </a:r>
            <a:r>
              <a:rPr lang="en-US" altLang="zh-CN" sz="2000" dirty="0"/>
              <a:t>+</a:t>
            </a:r>
            <a:r>
              <a:rPr lang="zh-CN" altLang="zh-CN" sz="2000" dirty="0"/>
              <a:t>”时代的校园照相馆模式创新研究</a:t>
            </a:r>
            <a:r>
              <a:rPr lang="en-US" altLang="zh-CN" sz="2000" dirty="0"/>
              <a:t>[J]. </a:t>
            </a:r>
            <a:r>
              <a:rPr lang="zh-CN" altLang="zh-CN" sz="2000" dirty="0"/>
              <a:t>中国商论</a:t>
            </a:r>
            <a:r>
              <a:rPr lang="en-US" altLang="zh-CN" sz="2000" dirty="0"/>
              <a:t>, 2017, (08): 131-133. </a:t>
            </a:r>
            <a:endParaRPr lang="zh-CN" altLang="zh-CN" sz="2000" dirty="0"/>
          </a:p>
          <a:p>
            <a:pPr algn="just">
              <a:lnSpc>
                <a:spcPct val="150000"/>
              </a:lnSpc>
            </a:pPr>
            <a:r>
              <a:rPr lang="en-US" altLang="zh-CN" sz="2000" dirty="0"/>
              <a:t>[7] </a:t>
            </a:r>
            <a:r>
              <a:rPr lang="zh-CN" altLang="zh-CN" sz="2000" dirty="0"/>
              <a:t>朱小娟</a:t>
            </a:r>
            <a:r>
              <a:rPr lang="en-US" altLang="zh-CN" sz="2000" dirty="0"/>
              <a:t>. </a:t>
            </a:r>
            <a:r>
              <a:rPr lang="zh-CN" altLang="zh-CN" sz="2000" dirty="0"/>
              <a:t>开放实验室网上预约平台的设计与实现</a:t>
            </a:r>
            <a:r>
              <a:rPr lang="en-US" altLang="zh-CN" sz="2000" dirty="0"/>
              <a:t>[J]. </a:t>
            </a:r>
            <a:r>
              <a:rPr lang="zh-CN" altLang="zh-CN" sz="2000" dirty="0"/>
              <a:t>周口师范学院学报</a:t>
            </a:r>
            <a:r>
              <a:rPr lang="en-US" altLang="zh-CN" sz="2000" dirty="0"/>
              <a:t>, 2018, 35, (02): 109-112</a:t>
            </a:r>
            <a:r>
              <a:rPr lang="en-US" altLang="zh-CN" sz="2000" dirty="0" smtClean="0"/>
              <a:t>.</a:t>
            </a:r>
          </a:p>
          <a:p>
            <a:pPr algn="just">
              <a:lnSpc>
                <a:spcPct val="150000"/>
              </a:lnSpc>
            </a:pPr>
            <a:r>
              <a:rPr lang="en-US" altLang="zh-CN" sz="2000" dirty="0"/>
              <a:t>[8] </a:t>
            </a:r>
            <a:r>
              <a:rPr lang="zh-CN" altLang="zh-CN" sz="2000" dirty="0"/>
              <a:t>殷珺</a:t>
            </a:r>
            <a:r>
              <a:rPr lang="en-US" altLang="zh-CN" sz="2000" dirty="0"/>
              <a:t>. </a:t>
            </a:r>
            <a:r>
              <a:rPr lang="zh-CN" altLang="zh-CN" sz="2000" dirty="0"/>
              <a:t>大型三甲医院一站式医技预约管理平台的实现与应用</a:t>
            </a:r>
            <a:r>
              <a:rPr lang="en-US" altLang="zh-CN" sz="2000" dirty="0"/>
              <a:t>[J]. </a:t>
            </a:r>
            <a:r>
              <a:rPr lang="zh-CN" altLang="zh-CN" sz="2000" dirty="0"/>
              <a:t>科技创新导报</a:t>
            </a:r>
            <a:r>
              <a:rPr lang="en-US" altLang="zh-CN" sz="2000" dirty="0"/>
              <a:t>, 2017, 14(34): 139. </a:t>
            </a:r>
            <a:endParaRPr lang="zh-CN" altLang="zh-CN" sz="2000" dirty="0"/>
          </a:p>
          <a:p>
            <a:pPr algn="just">
              <a:lnSpc>
                <a:spcPct val="150000"/>
              </a:lnSpc>
            </a:pPr>
            <a:r>
              <a:rPr lang="en-US" altLang="zh-CN" sz="2000" dirty="0"/>
              <a:t>[9] </a:t>
            </a:r>
            <a:r>
              <a:rPr lang="zh-CN" altLang="zh-CN" sz="2000" dirty="0"/>
              <a:t>邝孔武</a:t>
            </a:r>
            <a:r>
              <a:rPr lang="en-US" altLang="zh-CN" sz="2000" dirty="0"/>
              <a:t>. </a:t>
            </a:r>
            <a:r>
              <a:rPr lang="zh-CN" altLang="zh-CN" sz="2000" dirty="0"/>
              <a:t>管理信息系统分析与设计</a:t>
            </a:r>
            <a:r>
              <a:rPr lang="en-US" altLang="zh-CN" sz="2000" dirty="0"/>
              <a:t>[J]. </a:t>
            </a:r>
            <a:r>
              <a:rPr lang="zh-CN" altLang="zh-CN" sz="2000" dirty="0"/>
              <a:t>西安：西安电子科技大学出版社</a:t>
            </a:r>
            <a:r>
              <a:rPr lang="en-US" altLang="zh-CN" sz="2000" dirty="0"/>
              <a:t>, 2003.</a:t>
            </a:r>
            <a:endParaRPr lang="zh-CN" altLang="zh-CN" sz="2000" dirty="0"/>
          </a:p>
          <a:p>
            <a:pPr algn="just">
              <a:lnSpc>
                <a:spcPct val="150000"/>
              </a:lnSpc>
            </a:pPr>
            <a:endParaRPr lang="zh-CN" altLang="zh-CN" sz="2000" dirty="0"/>
          </a:p>
        </p:txBody>
      </p:sp>
    </p:spTree>
    <p:extLst>
      <p:ext uri="{BB962C8B-B14F-4D97-AF65-F5344CB8AC3E}">
        <p14:creationId xmlns:p14="http://schemas.microsoft.com/office/powerpoint/2010/main" val="8772198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Ⅰ</a:t>
            </a:r>
            <a:endParaRPr lang="zh-CN" altLang="en-US" dirty="0"/>
          </a:p>
        </p:txBody>
      </p:sp>
      <p:sp>
        <p:nvSpPr>
          <p:cNvPr id="3" name="文本占位符 2"/>
          <p:cNvSpPr>
            <a:spLocks noGrp="1"/>
          </p:cNvSpPr>
          <p:nvPr>
            <p:ph type="body" sz="quarter" idx="12"/>
          </p:nvPr>
        </p:nvSpPr>
        <p:spPr/>
        <p:txBody>
          <a:bodyPr/>
          <a:lstStyle/>
          <a:p>
            <a:r>
              <a:rPr lang="zh-CN" altLang="en-US" dirty="0" smtClean="0"/>
              <a:t>参考</a:t>
            </a:r>
            <a:r>
              <a:rPr lang="zh-CN" altLang="en-US" dirty="0"/>
              <a:t>文献</a:t>
            </a:r>
          </a:p>
        </p:txBody>
      </p:sp>
      <p:sp>
        <p:nvSpPr>
          <p:cNvPr id="4" name="矩形 3"/>
          <p:cNvSpPr/>
          <p:nvPr/>
        </p:nvSpPr>
        <p:spPr>
          <a:xfrm>
            <a:off x="335360" y="1412776"/>
            <a:ext cx="11665296" cy="5170646"/>
          </a:xfrm>
          <a:prstGeom prst="rect">
            <a:avLst/>
          </a:prstGeom>
        </p:spPr>
        <p:txBody>
          <a:bodyPr wrap="square">
            <a:spAutoFit/>
          </a:bodyPr>
          <a:lstStyle/>
          <a:p>
            <a:pPr algn="just">
              <a:lnSpc>
                <a:spcPct val="150000"/>
              </a:lnSpc>
            </a:pPr>
            <a:r>
              <a:rPr lang="en-US" altLang="zh-CN" sz="2000" dirty="0" smtClean="0"/>
              <a:t>[</a:t>
            </a:r>
            <a:r>
              <a:rPr lang="en-US" altLang="zh-CN" sz="2000" dirty="0"/>
              <a:t>10] Nicholas C.Zakas</a:t>
            </a:r>
            <a:r>
              <a:rPr lang="zh-CN" altLang="zh-CN" sz="2000" dirty="0"/>
              <a:t>著</a:t>
            </a:r>
            <a:r>
              <a:rPr lang="en-US" altLang="zh-CN" sz="2000" dirty="0"/>
              <a:t>. JavaScript</a:t>
            </a:r>
            <a:r>
              <a:rPr lang="zh-CN" altLang="zh-CN" sz="2000" dirty="0"/>
              <a:t>高级程序设计</a:t>
            </a:r>
            <a:r>
              <a:rPr lang="en-US" altLang="zh-CN" sz="2000" dirty="0"/>
              <a:t>(</a:t>
            </a:r>
            <a:r>
              <a:rPr lang="zh-CN" altLang="zh-CN" sz="2000" dirty="0"/>
              <a:t>第</a:t>
            </a:r>
            <a:r>
              <a:rPr lang="en-US" altLang="zh-CN" sz="2000" dirty="0"/>
              <a:t>3</a:t>
            </a:r>
            <a:r>
              <a:rPr lang="zh-CN" altLang="zh-CN" sz="2000" dirty="0"/>
              <a:t>版</a:t>
            </a:r>
            <a:r>
              <a:rPr lang="en-US" altLang="zh-CN" sz="2000" dirty="0"/>
              <a:t>) [M]. </a:t>
            </a:r>
            <a:r>
              <a:rPr lang="zh-CN" altLang="zh-CN" sz="2000" dirty="0"/>
              <a:t>李松峰 曹力译</a:t>
            </a:r>
            <a:r>
              <a:rPr lang="en-US" altLang="zh-CN" sz="2000" dirty="0"/>
              <a:t>. </a:t>
            </a:r>
            <a:r>
              <a:rPr lang="zh-CN" altLang="zh-CN" sz="2000" dirty="0"/>
              <a:t>人民邮电出版社</a:t>
            </a:r>
            <a:r>
              <a:rPr lang="en-US" altLang="zh-CN" sz="2000" dirty="0"/>
              <a:t>, 2012.</a:t>
            </a:r>
            <a:endParaRPr lang="zh-CN" altLang="zh-CN" sz="2000" dirty="0"/>
          </a:p>
          <a:p>
            <a:pPr algn="just">
              <a:lnSpc>
                <a:spcPct val="150000"/>
              </a:lnSpc>
            </a:pPr>
            <a:r>
              <a:rPr lang="en-US" altLang="zh-CN" sz="2000" dirty="0"/>
              <a:t>[11] Osmani,A</a:t>
            </a:r>
            <a:r>
              <a:rPr lang="zh-CN" altLang="zh-CN" sz="2000" dirty="0"/>
              <a:t>著</a:t>
            </a:r>
            <a:r>
              <a:rPr lang="en-US" altLang="zh-CN" sz="2000" dirty="0"/>
              <a:t>. JavaScript</a:t>
            </a:r>
            <a:r>
              <a:rPr lang="zh-CN" altLang="zh-CN" sz="2000" dirty="0"/>
              <a:t>设计模式</a:t>
            </a:r>
            <a:r>
              <a:rPr lang="en-US" altLang="zh-CN" sz="2000" dirty="0"/>
              <a:t>[M]. </a:t>
            </a:r>
            <a:r>
              <a:rPr lang="zh-CN" altLang="zh-CN" sz="2000" dirty="0"/>
              <a:t>徐涛译</a:t>
            </a:r>
            <a:r>
              <a:rPr lang="en-US" altLang="zh-CN" sz="2000" dirty="0"/>
              <a:t>. </a:t>
            </a:r>
            <a:r>
              <a:rPr lang="zh-CN" altLang="zh-CN" sz="2000" dirty="0"/>
              <a:t>人民邮电出版社</a:t>
            </a:r>
            <a:r>
              <a:rPr lang="en-US" altLang="zh-CN" sz="2000" dirty="0"/>
              <a:t>, 2013.</a:t>
            </a:r>
            <a:endParaRPr lang="zh-CN" altLang="zh-CN" sz="2000" dirty="0"/>
          </a:p>
          <a:p>
            <a:pPr algn="just">
              <a:lnSpc>
                <a:spcPct val="150000"/>
              </a:lnSpc>
            </a:pPr>
            <a:r>
              <a:rPr lang="en-US" altLang="zh-CN" sz="2000" dirty="0"/>
              <a:t>[12] </a:t>
            </a:r>
            <a:r>
              <a:rPr lang="zh-CN" altLang="zh-CN" sz="2000" dirty="0"/>
              <a:t>陈超</a:t>
            </a:r>
            <a:r>
              <a:rPr lang="en-US" altLang="zh-CN" sz="2000" dirty="0"/>
              <a:t>. PHP</a:t>
            </a:r>
            <a:r>
              <a:rPr lang="zh-CN" altLang="zh-CN" sz="2000" dirty="0"/>
              <a:t>入门到精通</a:t>
            </a:r>
            <a:r>
              <a:rPr lang="en-US" altLang="zh-CN" sz="2000" dirty="0"/>
              <a:t>[M]. </a:t>
            </a:r>
            <a:r>
              <a:rPr lang="zh-CN" altLang="zh-CN" sz="2000" dirty="0"/>
              <a:t>化学工业出版社</a:t>
            </a:r>
            <a:r>
              <a:rPr lang="en-US" altLang="zh-CN" sz="2000" dirty="0"/>
              <a:t>,2009.</a:t>
            </a:r>
            <a:endParaRPr lang="zh-CN" altLang="zh-CN" sz="2000" dirty="0"/>
          </a:p>
          <a:p>
            <a:pPr algn="just">
              <a:lnSpc>
                <a:spcPct val="150000"/>
              </a:lnSpc>
            </a:pPr>
            <a:r>
              <a:rPr lang="en-US" altLang="zh-CN" sz="2000" dirty="0"/>
              <a:t>[13] </a:t>
            </a:r>
            <a:r>
              <a:rPr lang="zh-CN" altLang="zh-CN" sz="2000" dirty="0"/>
              <a:t>姜承尧</a:t>
            </a:r>
            <a:r>
              <a:rPr lang="en-US" altLang="zh-CN" sz="2000" dirty="0"/>
              <a:t>. MySQL</a:t>
            </a:r>
            <a:r>
              <a:rPr lang="zh-CN" altLang="zh-CN" sz="2000" dirty="0"/>
              <a:t>技术内幕：</a:t>
            </a:r>
            <a:r>
              <a:rPr lang="en-US" altLang="zh-CN" sz="2000" dirty="0"/>
              <a:t>InnoDB</a:t>
            </a:r>
            <a:r>
              <a:rPr lang="zh-CN" altLang="zh-CN" sz="2000" dirty="0"/>
              <a:t>存储引擎</a:t>
            </a:r>
            <a:r>
              <a:rPr lang="en-US" altLang="zh-CN" sz="2000" dirty="0"/>
              <a:t>[M]. </a:t>
            </a:r>
            <a:r>
              <a:rPr lang="zh-CN" altLang="zh-CN" sz="2000" dirty="0"/>
              <a:t>机械工业出版社出版</a:t>
            </a:r>
            <a:r>
              <a:rPr lang="en-US" altLang="zh-CN" sz="2000" dirty="0"/>
              <a:t>, 2011. </a:t>
            </a:r>
            <a:endParaRPr lang="zh-CN" altLang="zh-CN" sz="2000" dirty="0"/>
          </a:p>
          <a:p>
            <a:pPr algn="just">
              <a:lnSpc>
                <a:spcPct val="150000"/>
              </a:lnSpc>
            </a:pPr>
            <a:r>
              <a:rPr lang="en-US" altLang="zh-CN" sz="2000" dirty="0"/>
              <a:t>[14] </a:t>
            </a:r>
            <a:r>
              <a:rPr lang="en-US" altLang="zh-CN" sz="2000" dirty="0">
                <a:hlinkClick r:id="rId2"/>
              </a:rPr>
              <a:t>Steve</a:t>
            </a:r>
            <a:r>
              <a:rPr lang="en-US" altLang="zh-CN" sz="2000" dirty="0"/>
              <a:t> </a:t>
            </a:r>
            <a:r>
              <a:rPr lang="en-US" altLang="zh-CN" sz="2000" dirty="0">
                <a:hlinkClick r:id="rId3"/>
              </a:rPr>
              <a:t>McConnell</a:t>
            </a:r>
            <a:r>
              <a:rPr lang="en-US" altLang="zh-CN" sz="2000" dirty="0"/>
              <a:t>. Code Complete[M]. Steven C.McConnell, 2004.</a:t>
            </a:r>
            <a:endParaRPr lang="zh-CN" altLang="zh-CN" sz="2000" dirty="0"/>
          </a:p>
          <a:p>
            <a:pPr algn="just">
              <a:lnSpc>
                <a:spcPct val="150000"/>
              </a:lnSpc>
            </a:pPr>
            <a:r>
              <a:rPr lang="en-US" altLang="zh-CN" sz="2000" dirty="0"/>
              <a:t>[15] N.Bhooanusas. Formal verification of concurrency errors in JavaScript web applications[A]. Advanced Science and Industry Research Center.Proceedings of the 2014 International Conference on Network Security and Communication Engineering(NSCE 2014)[C]. Advanced Science and Industry Research Center:Science and Engineering Research Center, 2014: 5. </a:t>
            </a:r>
            <a:endParaRPr lang="zh-CN" altLang="zh-CN" sz="2000" dirty="0"/>
          </a:p>
          <a:p>
            <a:pPr algn="just">
              <a:lnSpc>
                <a:spcPct val="150000"/>
              </a:lnSpc>
            </a:pPr>
            <a:endParaRPr lang="zh-CN" altLang="zh-CN" sz="2000" dirty="0"/>
          </a:p>
        </p:txBody>
      </p:sp>
    </p:spTree>
    <p:extLst>
      <p:ext uri="{BB962C8B-B14F-4D97-AF65-F5344CB8AC3E}">
        <p14:creationId xmlns:p14="http://schemas.microsoft.com/office/powerpoint/2010/main" val="15276868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4"/>
          <p:cNvSpPr>
            <a:spLocks noChangeArrowheads="1"/>
          </p:cNvSpPr>
          <p:nvPr>
            <p:custDataLst>
              <p:tags r:id="rId1"/>
            </p:custDataLst>
          </p:nvPr>
        </p:nvSpPr>
        <p:spPr bwMode="auto">
          <a:xfrm>
            <a:off x="4152900" y="1930400"/>
            <a:ext cx="3848100" cy="139858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Narrow" panose="020B060602020203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Narrow" panose="020B060602020203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Narrow" panose="020B060602020203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Narrow" panose="020B0606020202030204" pitchFamily="34" charset="0"/>
                <a:ea typeface="微软雅黑" panose="020B0503020204020204" pitchFamily="34" charset="-122"/>
              </a:defRPr>
            </a:lvl9pPr>
          </a:lstStyle>
          <a:p>
            <a:pPr algn="ctr" eaLnBrk="1" hangingPunct="1">
              <a:buFont typeface="Arial" panose="020B0604020202020204" pitchFamily="34" charset="0"/>
              <a:buNone/>
              <a:defRPr/>
            </a:pPr>
            <a:r>
              <a:rPr lang="en-US" sz="8000" dirty="0">
                <a:solidFill>
                  <a:srgbClr val="FFFFFF"/>
                </a:solidFill>
              </a:rPr>
              <a:t>THANKS</a:t>
            </a:r>
            <a:endParaRPr lang="zh-CN" altLang="en-US" sz="8000" dirty="0">
              <a:solidFill>
                <a:srgbClr val="FFFFFF"/>
              </a:solidFill>
            </a:endParaRPr>
          </a:p>
        </p:txBody>
      </p:sp>
      <p:cxnSp>
        <p:nvCxnSpPr>
          <p:cNvPr id="3" name="直接连接符 6"/>
          <p:cNvCxnSpPr>
            <a:cxnSpLocks noChangeShapeType="1"/>
          </p:cNvCxnSpPr>
          <p:nvPr>
            <p:custDataLst>
              <p:tags r:id="rId2"/>
            </p:custDataLst>
          </p:nvPr>
        </p:nvCxnSpPr>
        <p:spPr bwMode="auto">
          <a:xfrm>
            <a:off x="4152900" y="3352800"/>
            <a:ext cx="3848100" cy="0"/>
          </a:xfrm>
          <a:prstGeom prst="line">
            <a:avLst/>
          </a:prstGeom>
          <a:noFill/>
          <a:ln w="12700">
            <a:solidFill>
              <a:schemeClr val="accent1">
                <a:lumMod val="60000"/>
                <a:lumOff val="40000"/>
              </a:schemeClr>
            </a:solidFill>
            <a:round/>
            <a:headEn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19343102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Ⅱ</a:t>
            </a:r>
            <a:endParaRPr lang="zh-CN" altLang="en-US" dirty="0"/>
          </a:p>
        </p:txBody>
      </p:sp>
      <p:sp>
        <p:nvSpPr>
          <p:cNvPr id="3" name="文本占位符 2"/>
          <p:cNvSpPr>
            <a:spLocks noGrp="1"/>
          </p:cNvSpPr>
          <p:nvPr>
            <p:ph type="body" sz="quarter" idx="12"/>
          </p:nvPr>
        </p:nvSpPr>
        <p:spPr/>
        <p:txBody>
          <a:bodyPr/>
          <a:lstStyle/>
          <a:p>
            <a:r>
              <a:rPr lang="zh-CN" altLang="en-US" dirty="0" smtClean="0"/>
              <a:t>研究现状</a:t>
            </a:r>
            <a:endParaRPr lang="zh-CN" altLang="en-US" dirty="0"/>
          </a:p>
        </p:txBody>
      </p:sp>
      <p:grpSp>
        <p:nvGrpSpPr>
          <p:cNvPr id="6" name="组合 5"/>
          <p:cNvGrpSpPr/>
          <p:nvPr/>
        </p:nvGrpSpPr>
        <p:grpSpPr>
          <a:xfrm>
            <a:off x="2837905" y="1882709"/>
            <a:ext cx="6516190" cy="3586681"/>
            <a:chOff x="3324226" y="1981200"/>
            <a:chExt cx="5776913" cy="3179764"/>
          </a:xfrm>
        </p:grpSpPr>
        <p:sp>
          <p:nvSpPr>
            <p:cNvPr id="21" name="MH_Other_1"/>
            <p:cNvSpPr/>
            <p:nvPr>
              <p:custDataLst>
                <p:tags r:id="rId1"/>
              </p:custDataLst>
            </p:nvPr>
          </p:nvSpPr>
          <p:spPr>
            <a:xfrm>
              <a:off x="6515101" y="3395663"/>
              <a:ext cx="942975" cy="1765300"/>
            </a:xfrm>
            <a:custGeom>
              <a:avLst/>
              <a:gdLst>
                <a:gd name="connsiteX0" fmla="*/ 221247 w 863600"/>
                <a:gd name="connsiteY0" fmla="*/ 0 h 1615441"/>
                <a:gd name="connsiteX1" fmla="*/ 863600 w 863600"/>
                <a:gd name="connsiteY1" fmla="*/ 1 h 1615441"/>
                <a:gd name="connsiteX2" fmla="*/ 863600 w 863600"/>
                <a:gd name="connsiteY2" fmla="*/ 140965 h 1615441"/>
                <a:gd name="connsiteX3" fmla="*/ 221247 w 863600"/>
                <a:gd name="connsiteY3" fmla="*/ 140965 h 1615441"/>
                <a:gd name="connsiteX4" fmla="*/ 140965 w 863600"/>
                <a:gd name="connsiteY4" fmla="*/ 221247 h 1615441"/>
                <a:gd name="connsiteX5" fmla="*/ 140964 w 863600"/>
                <a:gd name="connsiteY5" fmla="*/ 1615441 h 1615441"/>
                <a:gd name="connsiteX6" fmla="*/ 0 w 863600"/>
                <a:gd name="connsiteY6" fmla="*/ 1615441 h 1615441"/>
                <a:gd name="connsiteX7" fmla="*/ 0 w 863600"/>
                <a:gd name="connsiteY7" fmla="*/ 221247 h 1615441"/>
                <a:gd name="connsiteX8" fmla="*/ 221247 w 863600"/>
                <a:gd name="connsiteY8" fmla="*/ 0 h 1615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3600" h="1615441">
                  <a:moveTo>
                    <a:pt x="221247" y="0"/>
                  </a:moveTo>
                  <a:lnTo>
                    <a:pt x="863600" y="1"/>
                  </a:lnTo>
                  <a:lnTo>
                    <a:pt x="863600" y="140965"/>
                  </a:lnTo>
                  <a:lnTo>
                    <a:pt x="221247" y="140965"/>
                  </a:lnTo>
                  <a:cubicBezTo>
                    <a:pt x="176908" y="140965"/>
                    <a:pt x="140965" y="176908"/>
                    <a:pt x="140965" y="221247"/>
                  </a:cubicBezTo>
                  <a:cubicBezTo>
                    <a:pt x="140965" y="685978"/>
                    <a:pt x="140964" y="1150710"/>
                    <a:pt x="140964" y="1615441"/>
                  </a:cubicBezTo>
                  <a:lnTo>
                    <a:pt x="0" y="1615441"/>
                  </a:lnTo>
                  <a:lnTo>
                    <a:pt x="0" y="221247"/>
                  </a:lnTo>
                  <a:cubicBezTo>
                    <a:pt x="0" y="99056"/>
                    <a:pt x="99056" y="0"/>
                    <a:pt x="22124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24" name="MH_Other_2"/>
            <p:cNvSpPr/>
            <p:nvPr>
              <p:custDataLst>
                <p:tags r:id="rId2"/>
              </p:custDataLst>
            </p:nvPr>
          </p:nvSpPr>
          <p:spPr>
            <a:xfrm>
              <a:off x="6180139" y="2166939"/>
              <a:ext cx="942975" cy="2994025"/>
            </a:xfrm>
            <a:custGeom>
              <a:avLst/>
              <a:gdLst>
                <a:gd name="connsiteX0" fmla="*/ 221247 w 863600"/>
                <a:gd name="connsiteY0" fmla="*/ 0 h 2741461"/>
                <a:gd name="connsiteX1" fmla="*/ 863600 w 863600"/>
                <a:gd name="connsiteY1" fmla="*/ 1 h 2741461"/>
                <a:gd name="connsiteX2" fmla="*/ 863600 w 863600"/>
                <a:gd name="connsiteY2" fmla="*/ 140965 h 2741461"/>
                <a:gd name="connsiteX3" fmla="*/ 221247 w 863600"/>
                <a:gd name="connsiteY3" fmla="*/ 140965 h 2741461"/>
                <a:gd name="connsiteX4" fmla="*/ 140965 w 863600"/>
                <a:gd name="connsiteY4" fmla="*/ 221247 h 2741461"/>
                <a:gd name="connsiteX5" fmla="*/ 140965 w 863600"/>
                <a:gd name="connsiteY5" fmla="*/ 1013461 h 2741461"/>
                <a:gd name="connsiteX6" fmla="*/ 140965 w 863600"/>
                <a:gd name="connsiteY6" fmla="*/ 1013461 h 2741461"/>
                <a:gd name="connsiteX7" fmla="*/ 140965 w 863600"/>
                <a:gd name="connsiteY7" fmla="*/ 2741461 h 2741461"/>
                <a:gd name="connsiteX8" fmla="*/ 1 w 863600"/>
                <a:gd name="connsiteY8" fmla="*/ 2741461 h 2741461"/>
                <a:gd name="connsiteX9" fmla="*/ 0 w 863600"/>
                <a:gd name="connsiteY9" fmla="*/ 1615441 h 2741461"/>
                <a:gd name="connsiteX10" fmla="*/ 0 w 863600"/>
                <a:gd name="connsiteY10" fmla="*/ 1615441 h 2741461"/>
                <a:gd name="connsiteX11" fmla="*/ 0 w 863600"/>
                <a:gd name="connsiteY11" fmla="*/ 1013461 h 2741461"/>
                <a:gd name="connsiteX12" fmla="*/ 0 w 863600"/>
                <a:gd name="connsiteY12" fmla="*/ 221247 h 2741461"/>
                <a:gd name="connsiteX13" fmla="*/ 221247 w 863600"/>
                <a:gd name="connsiteY13" fmla="*/ 0 h 2741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63600" h="2741461">
                  <a:moveTo>
                    <a:pt x="221247" y="0"/>
                  </a:moveTo>
                  <a:lnTo>
                    <a:pt x="863600" y="1"/>
                  </a:lnTo>
                  <a:lnTo>
                    <a:pt x="863600" y="140965"/>
                  </a:lnTo>
                  <a:lnTo>
                    <a:pt x="221247" y="140965"/>
                  </a:lnTo>
                  <a:cubicBezTo>
                    <a:pt x="176908" y="140965"/>
                    <a:pt x="140965" y="176908"/>
                    <a:pt x="140965" y="221247"/>
                  </a:cubicBezTo>
                  <a:lnTo>
                    <a:pt x="140965" y="1013461"/>
                  </a:lnTo>
                  <a:lnTo>
                    <a:pt x="140965" y="1013461"/>
                  </a:lnTo>
                  <a:lnTo>
                    <a:pt x="140965" y="2741461"/>
                  </a:lnTo>
                  <a:lnTo>
                    <a:pt x="1" y="2741461"/>
                  </a:lnTo>
                  <a:lnTo>
                    <a:pt x="0" y="1615441"/>
                  </a:lnTo>
                  <a:lnTo>
                    <a:pt x="0" y="1615441"/>
                  </a:lnTo>
                  <a:lnTo>
                    <a:pt x="0" y="1013461"/>
                  </a:lnTo>
                  <a:lnTo>
                    <a:pt x="0" y="221247"/>
                  </a:lnTo>
                  <a:cubicBezTo>
                    <a:pt x="0" y="99056"/>
                    <a:pt x="99056" y="0"/>
                    <a:pt x="22124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25" name="MH_Other_3"/>
            <p:cNvSpPr/>
            <p:nvPr>
              <p:custDataLst>
                <p:tags r:id="rId3"/>
              </p:custDataLst>
            </p:nvPr>
          </p:nvSpPr>
          <p:spPr>
            <a:xfrm flipH="1">
              <a:off x="4743451" y="4344989"/>
              <a:ext cx="942975" cy="815975"/>
            </a:xfrm>
            <a:custGeom>
              <a:avLst/>
              <a:gdLst>
                <a:gd name="connsiteX0" fmla="*/ 221247 w 863600"/>
                <a:gd name="connsiteY0" fmla="*/ 0 h 746809"/>
                <a:gd name="connsiteX1" fmla="*/ 0 w 863600"/>
                <a:gd name="connsiteY1" fmla="*/ 221247 h 746809"/>
                <a:gd name="connsiteX2" fmla="*/ 0 w 863600"/>
                <a:gd name="connsiteY2" fmla="*/ 746809 h 746809"/>
                <a:gd name="connsiteX3" fmla="*/ 140965 w 863600"/>
                <a:gd name="connsiteY3" fmla="*/ 746809 h 746809"/>
                <a:gd name="connsiteX4" fmla="*/ 140965 w 863600"/>
                <a:gd name="connsiteY4" fmla="*/ 221247 h 746809"/>
                <a:gd name="connsiteX5" fmla="*/ 221247 w 863600"/>
                <a:gd name="connsiteY5" fmla="*/ 140965 h 746809"/>
                <a:gd name="connsiteX6" fmla="*/ 863600 w 863600"/>
                <a:gd name="connsiteY6" fmla="*/ 140965 h 746809"/>
                <a:gd name="connsiteX7" fmla="*/ 863600 w 863600"/>
                <a:gd name="connsiteY7" fmla="*/ 1 h 74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63600" h="746809">
                  <a:moveTo>
                    <a:pt x="221247" y="0"/>
                  </a:moveTo>
                  <a:cubicBezTo>
                    <a:pt x="99056" y="0"/>
                    <a:pt x="0" y="99056"/>
                    <a:pt x="0" y="221247"/>
                  </a:cubicBezTo>
                  <a:lnTo>
                    <a:pt x="0" y="746809"/>
                  </a:lnTo>
                  <a:lnTo>
                    <a:pt x="140965" y="746809"/>
                  </a:lnTo>
                  <a:lnTo>
                    <a:pt x="140965" y="221247"/>
                  </a:lnTo>
                  <a:cubicBezTo>
                    <a:pt x="140965" y="176908"/>
                    <a:pt x="176908" y="140965"/>
                    <a:pt x="221247" y="140965"/>
                  </a:cubicBezTo>
                  <a:lnTo>
                    <a:pt x="863600" y="140965"/>
                  </a:lnTo>
                  <a:lnTo>
                    <a:pt x="863600" y="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26" name="MH_Other_4"/>
            <p:cNvSpPr/>
            <p:nvPr>
              <p:custDataLst>
                <p:tags r:id="rId4"/>
              </p:custDataLst>
            </p:nvPr>
          </p:nvSpPr>
          <p:spPr>
            <a:xfrm flipH="1">
              <a:off x="5078414" y="3167063"/>
              <a:ext cx="942975" cy="1993900"/>
            </a:xfrm>
            <a:custGeom>
              <a:avLst/>
              <a:gdLst>
                <a:gd name="connsiteX0" fmla="*/ 221247 w 863600"/>
                <a:gd name="connsiteY0" fmla="*/ 0 h 1825043"/>
                <a:gd name="connsiteX1" fmla="*/ 0 w 863600"/>
                <a:gd name="connsiteY1" fmla="*/ 221247 h 1825043"/>
                <a:gd name="connsiteX2" fmla="*/ 0 w 863600"/>
                <a:gd name="connsiteY2" fmla="*/ 1013461 h 1825043"/>
                <a:gd name="connsiteX3" fmla="*/ 0 w 863600"/>
                <a:gd name="connsiteY3" fmla="*/ 1615441 h 1825043"/>
                <a:gd name="connsiteX4" fmla="*/ 0 w 863600"/>
                <a:gd name="connsiteY4" fmla="*/ 1825043 h 1825043"/>
                <a:gd name="connsiteX5" fmla="*/ 140965 w 863600"/>
                <a:gd name="connsiteY5" fmla="*/ 1825043 h 1825043"/>
                <a:gd name="connsiteX6" fmla="*/ 140965 w 863600"/>
                <a:gd name="connsiteY6" fmla="*/ 1013461 h 1825043"/>
                <a:gd name="connsiteX7" fmla="*/ 140965 w 863600"/>
                <a:gd name="connsiteY7" fmla="*/ 221247 h 1825043"/>
                <a:gd name="connsiteX8" fmla="*/ 221247 w 863600"/>
                <a:gd name="connsiteY8" fmla="*/ 140965 h 1825043"/>
                <a:gd name="connsiteX9" fmla="*/ 863600 w 863600"/>
                <a:gd name="connsiteY9" fmla="*/ 140965 h 1825043"/>
                <a:gd name="connsiteX10" fmla="*/ 863600 w 863600"/>
                <a:gd name="connsiteY10" fmla="*/ 1 h 182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63600" h="1825043">
                  <a:moveTo>
                    <a:pt x="221247" y="0"/>
                  </a:moveTo>
                  <a:cubicBezTo>
                    <a:pt x="99056" y="0"/>
                    <a:pt x="0" y="99056"/>
                    <a:pt x="0" y="221247"/>
                  </a:cubicBezTo>
                  <a:lnTo>
                    <a:pt x="0" y="1013461"/>
                  </a:lnTo>
                  <a:lnTo>
                    <a:pt x="0" y="1615441"/>
                  </a:lnTo>
                  <a:lnTo>
                    <a:pt x="0" y="1825043"/>
                  </a:lnTo>
                  <a:lnTo>
                    <a:pt x="140965" y="1825043"/>
                  </a:lnTo>
                  <a:lnTo>
                    <a:pt x="140965" y="1013461"/>
                  </a:lnTo>
                  <a:lnTo>
                    <a:pt x="140965" y="221247"/>
                  </a:lnTo>
                  <a:cubicBezTo>
                    <a:pt x="140965" y="176908"/>
                    <a:pt x="176908" y="140965"/>
                    <a:pt x="221247" y="140965"/>
                  </a:cubicBezTo>
                  <a:lnTo>
                    <a:pt x="863600" y="140965"/>
                  </a:lnTo>
                  <a:lnTo>
                    <a:pt x="863600" y="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27" name="MH_Other_5"/>
            <p:cNvSpPr/>
            <p:nvPr>
              <p:custDataLst>
                <p:tags r:id="rId5"/>
              </p:custDataLst>
            </p:nvPr>
          </p:nvSpPr>
          <p:spPr>
            <a:xfrm>
              <a:off x="7424739" y="3211514"/>
              <a:ext cx="528637" cy="528637"/>
            </a:xfrm>
            <a:prstGeom prst="ellipse">
              <a:avLst/>
            </a:prstGeom>
            <a:solidFill>
              <a:schemeClr val="accent2"/>
            </a:solidFill>
            <a:ln>
              <a:solidFill>
                <a:srgbClr val="2051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000" dirty="0">
                  <a:solidFill>
                    <a:srgbClr val="FFFFFF"/>
                  </a:solidFill>
                </a:rPr>
                <a:t>B</a:t>
              </a:r>
              <a:endParaRPr lang="zh-CN" altLang="en-US" sz="2000" dirty="0">
                <a:solidFill>
                  <a:srgbClr val="FFFFFF"/>
                </a:solidFill>
              </a:endParaRPr>
            </a:p>
          </p:txBody>
        </p:sp>
        <p:sp>
          <p:nvSpPr>
            <p:cNvPr id="28" name="MH_Other_6"/>
            <p:cNvSpPr/>
            <p:nvPr>
              <p:custDataLst>
                <p:tags r:id="rId6"/>
              </p:custDataLst>
            </p:nvPr>
          </p:nvSpPr>
          <p:spPr>
            <a:xfrm>
              <a:off x="7089775" y="1981200"/>
              <a:ext cx="528638" cy="527050"/>
            </a:xfrm>
            <a:prstGeom prst="ellipse">
              <a:avLst/>
            </a:prstGeom>
            <a:solidFill>
              <a:schemeClr val="accent2"/>
            </a:solidFill>
            <a:ln>
              <a:solidFill>
                <a:srgbClr val="2051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000" dirty="0">
                  <a:solidFill>
                    <a:srgbClr val="FFFFFF"/>
                  </a:solidFill>
                </a:rPr>
                <a:t>D</a:t>
              </a:r>
              <a:endParaRPr lang="zh-CN" altLang="en-US" sz="2000" dirty="0">
                <a:solidFill>
                  <a:srgbClr val="FFFFFF"/>
                </a:solidFill>
              </a:endParaRPr>
            </a:p>
          </p:txBody>
        </p:sp>
        <p:sp>
          <p:nvSpPr>
            <p:cNvPr id="29" name="MH_Other_7"/>
            <p:cNvSpPr/>
            <p:nvPr>
              <p:custDataLst>
                <p:tags r:id="rId7"/>
              </p:custDataLst>
            </p:nvPr>
          </p:nvSpPr>
          <p:spPr>
            <a:xfrm flipH="1">
              <a:off x="4246564" y="4159250"/>
              <a:ext cx="528637" cy="528638"/>
            </a:xfrm>
            <a:prstGeom prst="ellipse">
              <a:avLst/>
            </a:prstGeom>
            <a:solidFill>
              <a:schemeClr val="accent2"/>
            </a:solidFill>
            <a:ln>
              <a:solidFill>
                <a:srgbClr val="2051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000" dirty="0">
                  <a:solidFill>
                    <a:srgbClr val="FFFFFF"/>
                  </a:solidFill>
                </a:rPr>
                <a:t>A</a:t>
              </a:r>
              <a:endParaRPr lang="zh-CN" altLang="en-US" sz="2000" dirty="0">
                <a:solidFill>
                  <a:srgbClr val="FFFFFF"/>
                </a:solidFill>
              </a:endParaRPr>
            </a:p>
          </p:txBody>
        </p:sp>
        <p:sp>
          <p:nvSpPr>
            <p:cNvPr id="30" name="MH_Other_8"/>
            <p:cNvSpPr/>
            <p:nvPr>
              <p:custDataLst>
                <p:tags r:id="rId8"/>
              </p:custDataLst>
            </p:nvPr>
          </p:nvSpPr>
          <p:spPr>
            <a:xfrm flipH="1">
              <a:off x="4583114" y="2981325"/>
              <a:ext cx="528637" cy="528638"/>
            </a:xfrm>
            <a:prstGeom prst="ellipse">
              <a:avLst/>
            </a:prstGeom>
            <a:solidFill>
              <a:schemeClr val="accent2"/>
            </a:solidFill>
            <a:ln>
              <a:solidFill>
                <a:srgbClr val="20517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000" dirty="0">
                  <a:solidFill>
                    <a:srgbClr val="FFFFFF"/>
                  </a:solidFill>
                </a:rPr>
                <a:t>C</a:t>
              </a:r>
              <a:endParaRPr lang="zh-CN" altLang="en-US" sz="2000" dirty="0">
                <a:solidFill>
                  <a:srgbClr val="FFFFFF"/>
                </a:solidFill>
              </a:endParaRPr>
            </a:p>
          </p:txBody>
        </p:sp>
        <p:cxnSp>
          <p:nvCxnSpPr>
            <p:cNvPr id="32" name="MH_Other_9"/>
            <p:cNvCxnSpPr/>
            <p:nvPr>
              <p:custDataLst>
                <p:tags r:id="rId9"/>
              </p:custDataLst>
            </p:nvPr>
          </p:nvCxnSpPr>
          <p:spPr>
            <a:xfrm>
              <a:off x="3324226" y="5153025"/>
              <a:ext cx="5776913" cy="0"/>
            </a:xfrm>
            <a:prstGeom prst="line">
              <a:avLst/>
            </a:prstGeom>
            <a:ln>
              <a:solidFill>
                <a:srgbClr val="B2B2B2"/>
              </a:solidFill>
            </a:ln>
          </p:spPr>
          <p:style>
            <a:lnRef idx="1">
              <a:schemeClr val="accent1"/>
            </a:lnRef>
            <a:fillRef idx="0">
              <a:schemeClr val="accent1"/>
            </a:fillRef>
            <a:effectRef idx="0">
              <a:schemeClr val="accent1"/>
            </a:effectRef>
            <a:fontRef idx="minor">
              <a:schemeClr val="tx1"/>
            </a:fontRef>
          </p:style>
        </p:cxnSp>
      </p:grpSp>
      <p:sp>
        <p:nvSpPr>
          <p:cNvPr id="7" name="文本框 6"/>
          <p:cNvSpPr txBox="1"/>
          <p:nvPr/>
        </p:nvSpPr>
        <p:spPr>
          <a:xfrm>
            <a:off x="4367767" y="3016577"/>
            <a:ext cx="432048" cy="584775"/>
          </a:xfrm>
          <a:prstGeom prst="rect">
            <a:avLst/>
          </a:prstGeom>
          <a:noFill/>
        </p:spPr>
        <p:txBody>
          <a:bodyPr wrap="square" rtlCol="0">
            <a:spAutoFit/>
          </a:bodyPr>
          <a:lstStyle/>
          <a:p>
            <a:r>
              <a:rPr lang="en-US" altLang="zh-CN" sz="3200" dirty="0" smtClean="0"/>
              <a:t>1</a:t>
            </a:r>
            <a:endParaRPr lang="zh-CN" altLang="en-US" sz="3200" dirty="0"/>
          </a:p>
        </p:txBody>
      </p:sp>
      <p:sp>
        <p:nvSpPr>
          <p:cNvPr id="37" name="文本框 36"/>
          <p:cNvSpPr txBox="1"/>
          <p:nvPr/>
        </p:nvSpPr>
        <p:spPr>
          <a:xfrm>
            <a:off x="3964904" y="4351414"/>
            <a:ext cx="432048" cy="584775"/>
          </a:xfrm>
          <a:prstGeom prst="rect">
            <a:avLst/>
          </a:prstGeom>
          <a:noFill/>
        </p:spPr>
        <p:txBody>
          <a:bodyPr wrap="square" rtlCol="0">
            <a:spAutoFit/>
          </a:bodyPr>
          <a:lstStyle/>
          <a:p>
            <a:r>
              <a:rPr lang="en-US" altLang="zh-CN" sz="3200" dirty="0"/>
              <a:t>2</a:t>
            </a:r>
            <a:endParaRPr lang="zh-CN" altLang="en-US" sz="3200" dirty="0"/>
          </a:p>
        </p:txBody>
      </p:sp>
      <p:sp>
        <p:nvSpPr>
          <p:cNvPr id="38" name="文本框 37"/>
          <p:cNvSpPr txBox="1"/>
          <p:nvPr/>
        </p:nvSpPr>
        <p:spPr>
          <a:xfrm>
            <a:off x="7186257" y="1893749"/>
            <a:ext cx="432048" cy="584775"/>
          </a:xfrm>
          <a:prstGeom prst="rect">
            <a:avLst/>
          </a:prstGeom>
          <a:noFill/>
        </p:spPr>
        <p:txBody>
          <a:bodyPr wrap="square" rtlCol="0">
            <a:spAutoFit/>
          </a:bodyPr>
          <a:lstStyle/>
          <a:p>
            <a:r>
              <a:rPr lang="en-US" altLang="zh-CN" sz="3200" dirty="0" smtClean="0"/>
              <a:t>3</a:t>
            </a:r>
            <a:endParaRPr lang="zh-CN" altLang="en-US" sz="3200" dirty="0"/>
          </a:p>
        </p:txBody>
      </p:sp>
      <p:sp>
        <p:nvSpPr>
          <p:cNvPr id="39" name="文本框 38"/>
          <p:cNvSpPr txBox="1"/>
          <p:nvPr/>
        </p:nvSpPr>
        <p:spPr>
          <a:xfrm>
            <a:off x="7550448" y="3270726"/>
            <a:ext cx="432048" cy="584775"/>
          </a:xfrm>
          <a:prstGeom prst="rect">
            <a:avLst/>
          </a:prstGeom>
          <a:noFill/>
        </p:spPr>
        <p:txBody>
          <a:bodyPr wrap="square" rtlCol="0">
            <a:spAutoFit/>
          </a:bodyPr>
          <a:lstStyle/>
          <a:p>
            <a:r>
              <a:rPr lang="en-US" altLang="zh-CN" sz="3200" dirty="0"/>
              <a:t>4</a:t>
            </a:r>
            <a:endParaRPr lang="zh-CN" altLang="en-US" sz="3200" dirty="0"/>
          </a:p>
        </p:txBody>
      </p:sp>
      <p:sp>
        <p:nvSpPr>
          <p:cNvPr id="40" name="矩形 39"/>
          <p:cNvSpPr/>
          <p:nvPr/>
        </p:nvSpPr>
        <p:spPr>
          <a:xfrm>
            <a:off x="1559496" y="5469390"/>
            <a:ext cx="9721080" cy="461665"/>
          </a:xfrm>
          <a:prstGeom prst="rect">
            <a:avLst/>
          </a:prstGeom>
        </p:spPr>
        <p:txBody>
          <a:bodyPr wrap="square">
            <a:spAutoFit/>
          </a:bodyPr>
          <a:lstStyle/>
          <a:p>
            <a:pPr algn="just">
              <a:lnSpc>
                <a:spcPct val="120000"/>
              </a:lnSpc>
            </a:pPr>
            <a:r>
              <a:rPr lang="zh-CN" altLang="en-US" sz="2000" dirty="0" smtClean="0"/>
              <a:t>市场上</a:t>
            </a:r>
            <a:r>
              <a:rPr lang="zh-CN" altLang="en-US" sz="2000" dirty="0"/>
              <a:t>照相馆线上预约平台的应用没有得到普及，主要还是以低效率的原始预约</a:t>
            </a:r>
            <a:r>
              <a:rPr lang="zh-CN" altLang="en-US" sz="2000" dirty="0" smtClean="0"/>
              <a:t>方式。</a:t>
            </a:r>
            <a:endParaRPr lang="zh-CN" altLang="en-US" sz="2000" dirty="0">
              <a:latin typeface="华文细黑" panose="02010600040101010101" pitchFamily="2" charset="-122"/>
              <a:ea typeface="华文细黑" panose="02010600040101010101" pitchFamily="2" charset="-122"/>
            </a:endParaRPr>
          </a:p>
        </p:txBody>
      </p:sp>
      <p:sp>
        <p:nvSpPr>
          <p:cNvPr id="41" name="矩形 40"/>
          <p:cNvSpPr/>
          <p:nvPr/>
        </p:nvSpPr>
        <p:spPr>
          <a:xfrm>
            <a:off x="1380757" y="2944304"/>
            <a:ext cx="2822232" cy="428643"/>
          </a:xfrm>
          <a:prstGeom prst="rect">
            <a:avLst/>
          </a:prstGeom>
        </p:spPr>
        <p:txBody>
          <a:bodyPr wrap="square">
            <a:spAutoFit/>
          </a:bodyPr>
          <a:lstStyle/>
          <a:p>
            <a:pPr algn="r">
              <a:lnSpc>
                <a:spcPct val="120000"/>
              </a:lnSpc>
            </a:pPr>
            <a:r>
              <a:rPr lang="zh-CN" altLang="en-US" sz="2000" b="1" dirty="0" smtClean="0">
                <a:latin typeface="华文细黑" panose="02010600040101010101" pitchFamily="2" charset="-122"/>
                <a:ea typeface="华文细黑" panose="02010600040101010101" pitchFamily="2" charset="-122"/>
              </a:rPr>
              <a:t>传统模式无法突破</a:t>
            </a:r>
            <a:endParaRPr lang="zh-CN" altLang="en-US" sz="2000" b="1" dirty="0">
              <a:latin typeface="华文细黑" panose="02010600040101010101" pitchFamily="2" charset="-122"/>
              <a:ea typeface="华文细黑" panose="02010600040101010101" pitchFamily="2" charset="-122"/>
            </a:endParaRPr>
          </a:p>
        </p:txBody>
      </p:sp>
      <p:sp>
        <p:nvSpPr>
          <p:cNvPr id="45" name="矩形 44"/>
          <p:cNvSpPr/>
          <p:nvPr/>
        </p:nvSpPr>
        <p:spPr>
          <a:xfrm>
            <a:off x="335360" y="4372420"/>
            <a:ext cx="3528392" cy="428643"/>
          </a:xfrm>
          <a:prstGeom prst="rect">
            <a:avLst/>
          </a:prstGeom>
        </p:spPr>
        <p:txBody>
          <a:bodyPr wrap="square">
            <a:spAutoFit/>
          </a:bodyPr>
          <a:lstStyle/>
          <a:p>
            <a:pPr algn="r">
              <a:lnSpc>
                <a:spcPct val="120000"/>
              </a:lnSpc>
            </a:pPr>
            <a:r>
              <a:rPr lang="zh-CN" altLang="en-US" sz="2000" b="1" dirty="0" smtClean="0">
                <a:latin typeface="华文细黑" panose="02010600040101010101" pitchFamily="2" charset="-122"/>
                <a:ea typeface="华文细黑" panose="02010600040101010101" pitchFamily="2" charset="-122"/>
              </a:rPr>
              <a:t>用户忠诚度低</a:t>
            </a:r>
            <a:endParaRPr lang="zh-CN" altLang="en-US" sz="2000" b="1" dirty="0">
              <a:latin typeface="华文细黑" panose="02010600040101010101" pitchFamily="2" charset="-122"/>
              <a:ea typeface="华文细黑" panose="02010600040101010101" pitchFamily="2" charset="-122"/>
            </a:endParaRPr>
          </a:p>
        </p:txBody>
      </p:sp>
      <p:sp>
        <p:nvSpPr>
          <p:cNvPr id="46" name="矩形 45"/>
          <p:cNvSpPr/>
          <p:nvPr/>
        </p:nvSpPr>
        <p:spPr>
          <a:xfrm>
            <a:off x="7464152" y="1953835"/>
            <a:ext cx="3367556" cy="461665"/>
          </a:xfrm>
          <a:prstGeom prst="rect">
            <a:avLst/>
          </a:prstGeom>
        </p:spPr>
        <p:txBody>
          <a:bodyPr wrap="square">
            <a:spAutoFit/>
          </a:bodyPr>
          <a:lstStyle/>
          <a:p>
            <a:pPr algn="r">
              <a:lnSpc>
                <a:spcPct val="120000"/>
              </a:lnSpc>
            </a:pPr>
            <a:r>
              <a:rPr lang="zh-CN" altLang="en-US" sz="2000" b="1" dirty="0">
                <a:latin typeface="华文细黑" panose="02010600040101010101" pitchFamily="2" charset="-122"/>
                <a:ea typeface="华文细黑" panose="02010600040101010101" pitchFamily="2" charset="-122"/>
              </a:rPr>
              <a:t>缺乏精准化与个性化服务</a:t>
            </a:r>
          </a:p>
        </p:txBody>
      </p:sp>
      <p:sp>
        <p:nvSpPr>
          <p:cNvPr id="47" name="矩形 46"/>
          <p:cNvSpPr/>
          <p:nvPr/>
        </p:nvSpPr>
        <p:spPr>
          <a:xfrm>
            <a:off x="8080556" y="3184548"/>
            <a:ext cx="3128011" cy="830997"/>
          </a:xfrm>
          <a:prstGeom prst="rect">
            <a:avLst/>
          </a:prstGeom>
        </p:spPr>
        <p:txBody>
          <a:bodyPr wrap="square">
            <a:spAutoFit/>
          </a:bodyPr>
          <a:lstStyle/>
          <a:p>
            <a:pPr algn="just">
              <a:lnSpc>
                <a:spcPct val="120000"/>
              </a:lnSpc>
            </a:pPr>
            <a:r>
              <a:rPr lang="zh-CN" altLang="en-US" sz="2000" b="1" dirty="0" smtClean="0">
                <a:latin typeface="华文细黑" panose="02010600040101010101" pitchFamily="2" charset="-122"/>
                <a:ea typeface="华文细黑" panose="02010600040101010101" pitchFamily="2" charset="-122"/>
              </a:rPr>
              <a:t>已有的预约平台没有独特的竞争优势</a:t>
            </a:r>
            <a:endParaRPr lang="zh-CN" altLang="en-US" sz="2000" b="1" dirty="0">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10109117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Ⅲ</a:t>
            </a:r>
            <a:endParaRPr lang="zh-CN" altLang="en-US" dirty="0"/>
          </a:p>
        </p:txBody>
      </p:sp>
      <p:sp>
        <p:nvSpPr>
          <p:cNvPr id="3" name="文本占位符 2"/>
          <p:cNvSpPr>
            <a:spLocks noGrp="1"/>
          </p:cNvSpPr>
          <p:nvPr>
            <p:ph type="body" sz="quarter" idx="12"/>
          </p:nvPr>
        </p:nvSpPr>
        <p:spPr/>
        <p:txBody>
          <a:bodyPr/>
          <a:lstStyle/>
          <a:p>
            <a:r>
              <a:rPr lang="zh-CN" altLang="en-US" dirty="0" smtClean="0"/>
              <a:t>研究意义</a:t>
            </a:r>
            <a:endParaRPr lang="zh-CN" altLang="en-US" dirty="0"/>
          </a:p>
        </p:txBody>
      </p:sp>
      <p:sp>
        <p:nvSpPr>
          <p:cNvPr id="23" name="MH_Other_1"/>
          <p:cNvSpPr/>
          <p:nvPr>
            <p:custDataLst>
              <p:tags r:id="rId1"/>
            </p:custDataLst>
          </p:nvPr>
        </p:nvSpPr>
        <p:spPr>
          <a:xfrm>
            <a:off x="5095950" y="2851428"/>
            <a:ext cx="2029123" cy="2027775"/>
          </a:xfrm>
          <a:prstGeom prst="ellipse">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defRPr/>
            </a:pPr>
            <a:endParaRPr lang="en-US" dirty="0">
              <a:latin typeface="微软雅黑" panose="020B0503020204020204" pitchFamily="34" charset="-122"/>
              <a:ea typeface="微软雅黑" panose="020B0503020204020204" pitchFamily="34" charset="-122"/>
            </a:endParaRPr>
          </a:p>
        </p:txBody>
      </p:sp>
      <p:cxnSp>
        <p:nvCxnSpPr>
          <p:cNvPr id="36" name="MH_Other_6"/>
          <p:cNvCxnSpPr/>
          <p:nvPr>
            <p:custDataLst>
              <p:tags r:id="rId2"/>
            </p:custDataLst>
          </p:nvPr>
        </p:nvCxnSpPr>
        <p:spPr>
          <a:xfrm>
            <a:off x="4571195" y="2941091"/>
            <a:ext cx="605705" cy="50531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MH_Other_7"/>
          <p:cNvCxnSpPr/>
          <p:nvPr>
            <p:custDataLst>
              <p:tags r:id="rId3"/>
            </p:custDataLst>
          </p:nvPr>
        </p:nvCxnSpPr>
        <p:spPr>
          <a:xfrm flipV="1">
            <a:off x="4543271" y="4290973"/>
            <a:ext cx="637678" cy="52981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204979" y="3542148"/>
            <a:ext cx="1827125" cy="646331"/>
          </a:xfrm>
          <a:prstGeom prst="rect">
            <a:avLst/>
          </a:prstGeom>
          <a:noFill/>
        </p:spPr>
        <p:txBody>
          <a:bodyPr wrap="square" rtlCol="0">
            <a:spAutoFit/>
          </a:bodyPr>
          <a:lstStyle/>
          <a:p>
            <a:pPr algn="ctr"/>
            <a:r>
              <a:rPr lang="en-US" altLang="zh-CN" sz="3600" b="1" dirty="0" smtClean="0">
                <a:latin typeface="微软雅黑" panose="020B0503020204020204" pitchFamily="34" charset="-122"/>
                <a:ea typeface="微软雅黑" panose="020B0503020204020204" pitchFamily="34" charset="-122"/>
              </a:rPr>
              <a:t>VALUE</a:t>
            </a:r>
            <a:endParaRPr lang="zh-CN" altLang="en-US" sz="3600" b="1" dirty="0">
              <a:latin typeface="微软雅黑" panose="020B0503020204020204" pitchFamily="34" charset="-122"/>
              <a:ea typeface="微软雅黑" panose="020B0503020204020204" pitchFamily="34" charset="-122"/>
            </a:endParaRPr>
          </a:p>
        </p:txBody>
      </p:sp>
      <p:sp>
        <p:nvSpPr>
          <p:cNvPr id="34" name="MH_Other_4"/>
          <p:cNvSpPr/>
          <p:nvPr>
            <p:custDataLst>
              <p:tags r:id="rId4"/>
            </p:custDataLst>
          </p:nvPr>
        </p:nvSpPr>
        <p:spPr>
          <a:xfrm>
            <a:off x="3684030" y="2506286"/>
            <a:ext cx="878297" cy="879647"/>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defRPr/>
            </a:pPr>
            <a:endParaRPr lang="en-US" dirty="0">
              <a:latin typeface="微软雅黑" panose="020B0503020204020204" pitchFamily="34" charset="-122"/>
              <a:ea typeface="微软雅黑" panose="020B0503020204020204" pitchFamily="34" charset="-122"/>
            </a:endParaRPr>
          </a:p>
        </p:txBody>
      </p:sp>
      <p:sp>
        <p:nvSpPr>
          <p:cNvPr id="35" name="MH_Other_5"/>
          <p:cNvSpPr/>
          <p:nvPr>
            <p:custDataLst>
              <p:tags r:id="rId5"/>
            </p:custDataLst>
          </p:nvPr>
        </p:nvSpPr>
        <p:spPr>
          <a:xfrm>
            <a:off x="3633527" y="4373724"/>
            <a:ext cx="878297" cy="879647"/>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defRPr/>
            </a:pPr>
            <a:endParaRPr lang="en-US" dirty="0">
              <a:latin typeface="微软雅黑" panose="020B0503020204020204" pitchFamily="34" charset="-122"/>
              <a:ea typeface="微软雅黑" panose="020B0503020204020204" pitchFamily="34" charset="-122"/>
            </a:endParaRPr>
          </a:p>
        </p:txBody>
      </p:sp>
      <p:sp>
        <p:nvSpPr>
          <p:cNvPr id="48" name="MH_Other_10"/>
          <p:cNvSpPr>
            <a:spLocks noEditPoints="1"/>
          </p:cNvSpPr>
          <p:nvPr>
            <p:custDataLst>
              <p:tags r:id="rId6"/>
            </p:custDataLst>
          </p:nvPr>
        </p:nvSpPr>
        <p:spPr bwMode="auto">
          <a:xfrm>
            <a:off x="3846207" y="4687384"/>
            <a:ext cx="446462" cy="281353"/>
          </a:xfrm>
          <a:custGeom>
            <a:avLst/>
            <a:gdLst>
              <a:gd name="T0" fmla="*/ 2147483646 w 3545"/>
              <a:gd name="T1" fmla="*/ 2147483646 h 2230"/>
              <a:gd name="T2" fmla="*/ 2147483646 w 3545"/>
              <a:gd name="T3" fmla="*/ 2147483646 h 2230"/>
              <a:gd name="T4" fmla="*/ 2147483646 w 3545"/>
              <a:gd name="T5" fmla="*/ 2147483646 h 2230"/>
              <a:gd name="T6" fmla="*/ 2147483646 w 3545"/>
              <a:gd name="T7" fmla="*/ 2147483646 h 2230"/>
              <a:gd name="T8" fmla="*/ 2147483646 w 3545"/>
              <a:gd name="T9" fmla="*/ 2147483646 h 2230"/>
              <a:gd name="T10" fmla="*/ 2147483646 w 3545"/>
              <a:gd name="T11" fmla="*/ 2147483646 h 2230"/>
              <a:gd name="T12" fmla="*/ 2147483646 w 3545"/>
              <a:gd name="T13" fmla="*/ 2147483646 h 2230"/>
              <a:gd name="T14" fmla="*/ 2147483646 w 3545"/>
              <a:gd name="T15" fmla="*/ 2147483646 h 2230"/>
              <a:gd name="T16" fmla="*/ 2147483646 w 3545"/>
              <a:gd name="T17" fmla="*/ 2147483646 h 2230"/>
              <a:gd name="T18" fmla="*/ 2147483646 w 3545"/>
              <a:gd name="T19" fmla="*/ 2147483646 h 2230"/>
              <a:gd name="T20" fmla="*/ 2147483646 w 3545"/>
              <a:gd name="T21" fmla="*/ 2147483646 h 2230"/>
              <a:gd name="T22" fmla="*/ 2147483646 w 3545"/>
              <a:gd name="T23" fmla="*/ 2147483646 h 2230"/>
              <a:gd name="T24" fmla="*/ 2147483646 w 3545"/>
              <a:gd name="T25" fmla="*/ 2147483646 h 2230"/>
              <a:gd name="T26" fmla="*/ 2147483646 w 3545"/>
              <a:gd name="T27" fmla="*/ 2147483646 h 2230"/>
              <a:gd name="T28" fmla="*/ 2147483646 w 3545"/>
              <a:gd name="T29" fmla="*/ 2147483646 h 2230"/>
              <a:gd name="T30" fmla="*/ 2147483646 w 3545"/>
              <a:gd name="T31" fmla="*/ 2147483646 h 2230"/>
              <a:gd name="T32" fmla="*/ 2147483646 w 3545"/>
              <a:gd name="T33" fmla="*/ 2147483646 h 2230"/>
              <a:gd name="T34" fmla="*/ 2147483646 w 3545"/>
              <a:gd name="T35" fmla="*/ 2147483646 h 2230"/>
              <a:gd name="T36" fmla="*/ 2147483646 w 3545"/>
              <a:gd name="T37" fmla="*/ 2147483646 h 2230"/>
              <a:gd name="T38" fmla="*/ 2147483646 w 3545"/>
              <a:gd name="T39" fmla="*/ 2147483646 h 2230"/>
              <a:gd name="T40" fmla="*/ 2147483646 w 3545"/>
              <a:gd name="T41" fmla="*/ 2147483646 h 2230"/>
              <a:gd name="T42" fmla="*/ 2147483646 w 3545"/>
              <a:gd name="T43" fmla="*/ 2147483646 h 2230"/>
              <a:gd name="T44" fmla="*/ 2147483646 w 3545"/>
              <a:gd name="T45" fmla="*/ 2147483646 h 2230"/>
              <a:gd name="T46" fmla="*/ 2147483646 w 3545"/>
              <a:gd name="T47" fmla="*/ 2147483646 h 2230"/>
              <a:gd name="T48" fmla="*/ 2147483646 w 3545"/>
              <a:gd name="T49" fmla="*/ 2147483646 h 2230"/>
              <a:gd name="T50" fmla="*/ 2147483646 w 3545"/>
              <a:gd name="T51" fmla="*/ 2147483646 h 2230"/>
              <a:gd name="T52" fmla="*/ 2147483646 w 3545"/>
              <a:gd name="T53" fmla="*/ 2147483646 h 2230"/>
              <a:gd name="T54" fmla="*/ 2147483646 w 3545"/>
              <a:gd name="T55" fmla="*/ 2147483646 h 2230"/>
              <a:gd name="T56" fmla="*/ 2147483646 w 3545"/>
              <a:gd name="T57" fmla="*/ 2147483646 h 2230"/>
              <a:gd name="T58" fmla="*/ 2147483646 w 3545"/>
              <a:gd name="T59" fmla="*/ 2147483646 h 2230"/>
              <a:gd name="T60" fmla="*/ 2147483646 w 3545"/>
              <a:gd name="T61" fmla="*/ 2147483646 h 2230"/>
              <a:gd name="T62" fmla="*/ 2147483646 w 3545"/>
              <a:gd name="T63" fmla="*/ 2147483646 h 2230"/>
              <a:gd name="T64" fmla="*/ 2147483646 w 3545"/>
              <a:gd name="T65" fmla="*/ 2147483646 h 2230"/>
              <a:gd name="T66" fmla="*/ 2147483646 w 3545"/>
              <a:gd name="T67" fmla="*/ 2147483646 h 2230"/>
              <a:gd name="T68" fmla="*/ 2147483646 w 3545"/>
              <a:gd name="T69" fmla="*/ 2147483646 h 2230"/>
              <a:gd name="T70" fmla="*/ 2147483646 w 3545"/>
              <a:gd name="T71" fmla="*/ 2147483646 h 2230"/>
              <a:gd name="T72" fmla="*/ 2147483646 w 3545"/>
              <a:gd name="T73" fmla="*/ 2147483646 h 2230"/>
              <a:gd name="T74" fmla="*/ 2147483646 w 3545"/>
              <a:gd name="T75" fmla="*/ 2147483646 h 2230"/>
              <a:gd name="T76" fmla="*/ 2147483646 w 3545"/>
              <a:gd name="T77" fmla="*/ 2147483646 h 2230"/>
              <a:gd name="T78" fmla="*/ 2147483646 w 3545"/>
              <a:gd name="T79" fmla="*/ 2147483646 h 2230"/>
              <a:gd name="T80" fmla="*/ 2147483646 w 3545"/>
              <a:gd name="T81" fmla="*/ 2147483646 h 2230"/>
              <a:gd name="T82" fmla="*/ 2147483646 w 3545"/>
              <a:gd name="T83" fmla="*/ 2147483646 h 2230"/>
              <a:gd name="T84" fmla="*/ 2147483646 w 3545"/>
              <a:gd name="T85" fmla="*/ 2147483646 h 2230"/>
              <a:gd name="T86" fmla="*/ 2147483646 w 3545"/>
              <a:gd name="T87" fmla="*/ 2147483646 h 2230"/>
              <a:gd name="T88" fmla="*/ 2147483646 w 3545"/>
              <a:gd name="T89" fmla="*/ 2147483646 h 2230"/>
              <a:gd name="T90" fmla="*/ 2147483646 w 3545"/>
              <a:gd name="T91" fmla="*/ 2147483646 h 2230"/>
              <a:gd name="T92" fmla="*/ 2147483646 w 3545"/>
              <a:gd name="T93" fmla="*/ 2147483646 h 2230"/>
              <a:gd name="T94" fmla="*/ 2147483646 w 3545"/>
              <a:gd name="T95" fmla="*/ 2147483646 h 2230"/>
              <a:gd name="T96" fmla="*/ 2147483646 w 3545"/>
              <a:gd name="T97" fmla="*/ 2147483646 h 2230"/>
              <a:gd name="T98" fmla="*/ 2147483646 w 3545"/>
              <a:gd name="T99" fmla="*/ 2147483646 h 2230"/>
              <a:gd name="T100" fmla="*/ 2147483646 w 3545"/>
              <a:gd name="T101" fmla="*/ 2147483646 h 2230"/>
              <a:gd name="T102" fmla="*/ 2147483646 w 3545"/>
              <a:gd name="T103" fmla="*/ 2147483646 h 2230"/>
              <a:gd name="T104" fmla="*/ 2147483646 w 3545"/>
              <a:gd name="T105" fmla="*/ 2147483646 h 2230"/>
              <a:gd name="T106" fmla="*/ 2147483646 w 3545"/>
              <a:gd name="T107" fmla="*/ 2147483646 h 2230"/>
              <a:gd name="T108" fmla="*/ 2147483646 w 3545"/>
              <a:gd name="T109" fmla="*/ 2147483646 h 2230"/>
              <a:gd name="T110" fmla="*/ 2147483646 w 3545"/>
              <a:gd name="T111" fmla="*/ 2147483646 h 2230"/>
              <a:gd name="T112" fmla="*/ 2147483646 w 3545"/>
              <a:gd name="T113" fmla="*/ 2147483646 h 223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3545" h="2230">
                <a:moveTo>
                  <a:pt x="2903" y="1449"/>
                </a:moveTo>
                <a:lnTo>
                  <a:pt x="2964" y="1453"/>
                </a:lnTo>
                <a:lnTo>
                  <a:pt x="3023" y="1459"/>
                </a:lnTo>
                <a:lnTo>
                  <a:pt x="3079" y="1470"/>
                </a:lnTo>
                <a:lnTo>
                  <a:pt x="3132" y="1485"/>
                </a:lnTo>
                <a:lnTo>
                  <a:pt x="3183" y="1505"/>
                </a:lnTo>
                <a:lnTo>
                  <a:pt x="3230" y="1528"/>
                </a:lnTo>
                <a:lnTo>
                  <a:pt x="3274" y="1557"/>
                </a:lnTo>
                <a:lnTo>
                  <a:pt x="3317" y="1589"/>
                </a:lnTo>
                <a:lnTo>
                  <a:pt x="3354" y="1626"/>
                </a:lnTo>
                <a:lnTo>
                  <a:pt x="3389" y="1667"/>
                </a:lnTo>
                <a:lnTo>
                  <a:pt x="3421" y="1713"/>
                </a:lnTo>
                <a:lnTo>
                  <a:pt x="3449" y="1762"/>
                </a:lnTo>
                <a:lnTo>
                  <a:pt x="3474" y="1816"/>
                </a:lnTo>
                <a:lnTo>
                  <a:pt x="3495" y="1875"/>
                </a:lnTo>
                <a:lnTo>
                  <a:pt x="3513" y="1938"/>
                </a:lnTo>
                <a:lnTo>
                  <a:pt x="3526" y="2004"/>
                </a:lnTo>
                <a:lnTo>
                  <a:pt x="3536" y="2075"/>
                </a:lnTo>
                <a:lnTo>
                  <a:pt x="3542" y="2151"/>
                </a:lnTo>
                <a:lnTo>
                  <a:pt x="3545" y="2230"/>
                </a:lnTo>
                <a:lnTo>
                  <a:pt x="2261" y="2230"/>
                </a:lnTo>
                <a:lnTo>
                  <a:pt x="2262" y="2151"/>
                </a:lnTo>
                <a:lnTo>
                  <a:pt x="2269" y="2075"/>
                </a:lnTo>
                <a:lnTo>
                  <a:pt x="2278" y="2004"/>
                </a:lnTo>
                <a:lnTo>
                  <a:pt x="2292" y="1938"/>
                </a:lnTo>
                <a:lnTo>
                  <a:pt x="2310" y="1875"/>
                </a:lnTo>
                <a:lnTo>
                  <a:pt x="2331" y="1816"/>
                </a:lnTo>
                <a:lnTo>
                  <a:pt x="2355" y="1762"/>
                </a:lnTo>
                <a:lnTo>
                  <a:pt x="2383" y="1713"/>
                </a:lnTo>
                <a:lnTo>
                  <a:pt x="2416" y="1667"/>
                </a:lnTo>
                <a:lnTo>
                  <a:pt x="2450" y="1626"/>
                </a:lnTo>
                <a:lnTo>
                  <a:pt x="2489" y="1589"/>
                </a:lnTo>
                <a:lnTo>
                  <a:pt x="2530" y="1557"/>
                </a:lnTo>
                <a:lnTo>
                  <a:pt x="2574" y="1528"/>
                </a:lnTo>
                <a:lnTo>
                  <a:pt x="2622" y="1505"/>
                </a:lnTo>
                <a:lnTo>
                  <a:pt x="2673" y="1485"/>
                </a:lnTo>
                <a:lnTo>
                  <a:pt x="2726" y="1470"/>
                </a:lnTo>
                <a:lnTo>
                  <a:pt x="2782" y="1459"/>
                </a:lnTo>
                <a:lnTo>
                  <a:pt x="2841" y="1453"/>
                </a:lnTo>
                <a:lnTo>
                  <a:pt x="2903" y="1449"/>
                </a:lnTo>
                <a:close/>
                <a:moveTo>
                  <a:pt x="642" y="1449"/>
                </a:moveTo>
                <a:lnTo>
                  <a:pt x="703" y="1453"/>
                </a:lnTo>
                <a:lnTo>
                  <a:pt x="763" y="1459"/>
                </a:lnTo>
                <a:lnTo>
                  <a:pt x="819" y="1470"/>
                </a:lnTo>
                <a:lnTo>
                  <a:pt x="872" y="1485"/>
                </a:lnTo>
                <a:lnTo>
                  <a:pt x="923" y="1505"/>
                </a:lnTo>
                <a:lnTo>
                  <a:pt x="970" y="1528"/>
                </a:lnTo>
                <a:lnTo>
                  <a:pt x="1014" y="1557"/>
                </a:lnTo>
                <a:lnTo>
                  <a:pt x="1055" y="1589"/>
                </a:lnTo>
                <a:lnTo>
                  <a:pt x="1094" y="1626"/>
                </a:lnTo>
                <a:lnTo>
                  <a:pt x="1129" y="1667"/>
                </a:lnTo>
                <a:lnTo>
                  <a:pt x="1161" y="1713"/>
                </a:lnTo>
                <a:lnTo>
                  <a:pt x="1189" y="1762"/>
                </a:lnTo>
                <a:lnTo>
                  <a:pt x="1214" y="1816"/>
                </a:lnTo>
                <a:lnTo>
                  <a:pt x="1235" y="1875"/>
                </a:lnTo>
                <a:lnTo>
                  <a:pt x="1252" y="1938"/>
                </a:lnTo>
                <a:lnTo>
                  <a:pt x="1266" y="2004"/>
                </a:lnTo>
                <a:lnTo>
                  <a:pt x="1276" y="2075"/>
                </a:lnTo>
                <a:lnTo>
                  <a:pt x="1282" y="2151"/>
                </a:lnTo>
                <a:lnTo>
                  <a:pt x="1285" y="2230"/>
                </a:lnTo>
                <a:lnTo>
                  <a:pt x="0" y="2230"/>
                </a:lnTo>
                <a:lnTo>
                  <a:pt x="2" y="2151"/>
                </a:lnTo>
                <a:lnTo>
                  <a:pt x="8" y="2075"/>
                </a:lnTo>
                <a:lnTo>
                  <a:pt x="18" y="2004"/>
                </a:lnTo>
                <a:lnTo>
                  <a:pt x="31" y="1938"/>
                </a:lnTo>
                <a:lnTo>
                  <a:pt x="49" y="1875"/>
                </a:lnTo>
                <a:lnTo>
                  <a:pt x="70" y="1816"/>
                </a:lnTo>
                <a:lnTo>
                  <a:pt x="95" y="1762"/>
                </a:lnTo>
                <a:lnTo>
                  <a:pt x="123" y="1713"/>
                </a:lnTo>
                <a:lnTo>
                  <a:pt x="154" y="1667"/>
                </a:lnTo>
                <a:lnTo>
                  <a:pt x="190" y="1626"/>
                </a:lnTo>
                <a:lnTo>
                  <a:pt x="228" y="1589"/>
                </a:lnTo>
                <a:lnTo>
                  <a:pt x="270" y="1557"/>
                </a:lnTo>
                <a:lnTo>
                  <a:pt x="314" y="1528"/>
                </a:lnTo>
                <a:lnTo>
                  <a:pt x="362" y="1505"/>
                </a:lnTo>
                <a:lnTo>
                  <a:pt x="413" y="1485"/>
                </a:lnTo>
                <a:lnTo>
                  <a:pt x="466" y="1470"/>
                </a:lnTo>
                <a:lnTo>
                  <a:pt x="522" y="1459"/>
                </a:lnTo>
                <a:lnTo>
                  <a:pt x="580" y="1453"/>
                </a:lnTo>
                <a:lnTo>
                  <a:pt x="642" y="1449"/>
                </a:lnTo>
                <a:close/>
                <a:moveTo>
                  <a:pt x="1778" y="1072"/>
                </a:moveTo>
                <a:lnTo>
                  <a:pt x="1829" y="1073"/>
                </a:lnTo>
                <a:lnTo>
                  <a:pt x="1882" y="1077"/>
                </a:lnTo>
                <a:lnTo>
                  <a:pt x="1937" y="1084"/>
                </a:lnTo>
                <a:lnTo>
                  <a:pt x="1995" y="1092"/>
                </a:lnTo>
                <a:lnTo>
                  <a:pt x="2054" y="1104"/>
                </a:lnTo>
                <a:lnTo>
                  <a:pt x="2113" y="1118"/>
                </a:lnTo>
                <a:lnTo>
                  <a:pt x="2174" y="1136"/>
                </a:lnTo>
                <a:lnTo>
                  <a:pt x="2232" y="1155"/>
                </a:lnTo>
                <a:lnTo>
                  <a:pt x="2289" y="1177"/>
                </a:lnTo>
                <a:lnTo>
                  <a:pt x="2345" y="1200"/>
                </a:lnTo>
                <a:lnTo>
                  <a:pt x="2398" y="1226"/>
                </a:lnTo>
                <a:lnTo>
                  <a:pt x="2448" y="1256"/>
                </a:lnTo>
                <a:lnTo>
                  <a:pt x="2493" y="1287"/>
                </a:lnTo>
                <a:lnTo>
                  <a:pt x="2534" y="1320"/>
                </a:lnTo>
                <a:lnTo>
                  <a:pt x="2569" y="1355"/>
                </a:lnTo>
                <a:lnTo>
                  <a:pt x="2512" y="1383"/>
                </a:lnTo>
                <a:lnTo>
                  <a:pt x="2458" y="1415"/>
                </a:lnTo>
                <a:lnTo>
                  <a:pt x="2407" y="1452"/>
                </a:lnTo>
                <a:lnTo>
                  <a:pt x="2361" y="1494"/>
                </a:lnTo>
                <a:lnTo>
                  <a:pt x="2316" y="1539"/>
                </a:lnTo>
                <a:lnTo>
                  <a:pt x="2277" y="1590"/>
                </a:lnTo>
                <a:lnTo>
                  <a:pt x="2242" y="1645"/>
                </a:lnTo>
                <a:lnTo>
                  <a:pt x="2209" y="1704"/>
                </a:lnTo>
                <a:lnTo>
                  <a:pt x="2182" y="1768"/>
                </a:lnTo>
                <a:lnTo>
                  <a:pt x="2158" y="1835"/>
                </a:lnTo>
                <a:lnTo>
                  <a:pt x="2139" y="1906"/>
                </a:lnTo>
                <a:lnTo>
                  <a:pt x="2123" y="1981"/>
                </a:lnTo>
                <a:lnTo>
                  <a:pt x="2112" y="2060"/>
                </a:lnTo>
                <a:lnTo>
                  <a:pt x="2106" y="2143"/>
                </a:lnTo>
                <a:lnTo>
                  <a:pt x="2103" y="2230"/>
                </a:lnTo>
                <a:lnTo>
                  <a:pt x="1453" y="2230"/>
                </a:lnTo>
                <a:lnTo>
                  <a:pt x="1451" y="2143"/>
                </a:lnTo>
                <a:lnTo>
                  <a:pt x="1443" y="2060"/>
                </a:lnTo>
                <a:lnTo>
                  <a:pt x="1433" y="1981"/>
                </a:lnTo>
                <a:lnTo>
                  <a:pt x="1417" y="1906"/>
                </a:lnTo>
                <a:lnTo>
                  <a:pt x="1398" y="1835"/>
                </a:lnTo>
                <a:lnTo>
                  <a:pt x="1374" y="1768"/>
                </a:lnTo>
                <a:lnTo>
                  <a:pt x="1346" y="1704"/>
                </a:lnTo>
                <a:lnTo>
                  <a:pt x="1315" y="1645"/>
                </a:lnTo>
                <a:lnTo>
                  <a:pt x="1279" y="1590"/>
                </a:lnTo>
                <a:lnTo>
                  <a:pt x="1239" y="1539"/>
                </a:lnTo>
                <a:lnTo>
                  <a:pt x="1196" y="1494"/>
                </a:lnTo>
                <a:lnTo>
                  <a:pt x="1149" y="1452"/>
                </a:lnTo>
                <a:lnTo>
                  <a:pt x="1099" y="1415"/>
                </a:lnTo>
                <a:lnTo>
                  <a:pt x="1045" y="1383"/>
                </a:lnTo>
                <a:lnTo>
                  <a:pt x="986" y="1355"/>
                </a:lnTo>
                <a:lnTo>
                  <a:pt x="1022" y="1320"/>
                </a:lnTo>
                <a:lnTo>
                  <a:pt x="1062" y="1287"/>
                </a:lnTo>
                <a:lnTo>
                  <a:pt x="1107" y="1256"/>
                </a:lnTo>
                <a:lnTo>
                  <a:pt x="1155" y="1226"/>
                </a:lnTo>
                <a:lnTo>
                  <a:pt x="1207" y="1200"/>
                </a:lnTo>
                <a:lnTo>
                  <a:pt x="1262" y="1177"/>
                </a:lnTo>
                <a:lnTo>
                  <a:pt x="1318" y="1155"/>
                </a:lnTo>
                <a:lnTo>
                  <a:pt x="1376" y="1136"/>
                </a:lnTo>
                <a:lnTo>
                  <a:pt x="1436" y="1118"/>
                </a:lnTo>
                <a:lnTo>
                  <a:pt x="1495" y="1104"/>
                </a:lnTo>
                <a:lnTo>
                  <a:pt x="1555" y="1092"/>
                </a:lnTo>
                <a:lnTo>
                  <a:pt x="1613" y="1084"/>
                </a:lnTo>
                <a:lnTo>
                  <a:pt x="1670" y="1077"/>
                </a:lnTo>
                <a:lnTo>
                  <a:pt x="1725" y="1073"/>
                </a:lnTo>
                <a:lnTo>
                  <a:pt x="1778" y="1072"/>
                </a:lnTo>
                <a:close/>
                <a:moveTo>
                  <a:pt x="2877" y="728"/>
                </a:moveTo>
                <a:lnTo>
                  <a:pt x="2922" y="732"/>
                </a:lnTo>
                <a:lnTo>
                  <a:pt x="2967" y="741"/>
                </a:lnTo>
                <a:lnTo>
                  <a:pt x="3008" y="758"/>
                </a:lnTo>
                <a:lnTo>
                  <a:pt x="3047" y="779"/>
                </a:lnTo>
                <a:lnTo>
                  <a:pt x="3081" y="805"/>
                </a:lnTo>
                <a:lnTo>
                  <a:pt x="3111" y="836"/>
                </a:lnTo>
                <a:lnTo>
                  <a:pt x="3137" y="870"/>
                </a:lnTo>
                <a:lnTo>
                  <a:pt x="3159" y="909"/>
                </a:lnTo>
                <a:lnTo>
                  <a:pt x="3175" y="950"/>
                </a:lnTo>
                <a:lnTo>
                  <a:pt x="3185" y="995"/>
                </a:lnTo>
                <a:lnTo>
                  <a:pt x="3188" y="1040"/>
                </a:lnTo>
                <a:lnTo>
                  <a:pt x="3185" y="1087"/>
                </a:lnTo>
                <a:lnTo>
                  <a:pt x="3175" y="1130"/>
                </a:lnTo>
                <a:lnTo>
                  <a:pt x="3159" y="1172"/>
                </a:lnTo>
                <a:lnTo>
                  <a:pt x="3137" y="1210"/>
                </a:lnTo>
                <a:lnTo>
                  <a:pt x="3111" y="1245"/>
                </a:lnTo>
                <a:lnTo>
                  <a:pt x="3081" y="1276"/>
                </a:lnTo>
                <a:lnTo>
                  <a:pt x="3047" y="1302"/>
                </a:lnTo>
                <a:lnTo>
                  <a:pt x="3008" y="1324"/>
                </a:lnTo>
                <a:lnTo>
                  <a:pt x="2967" y="1339"/>
                </a:lnTo>
                <a:lnTo>
                  <a:pt x="2922" y="1349"/>
                </a:lnTo>
                <a:lnTo>
                  <a:pt x="2877" y="1352"/>
                </a:lnTo>
                <a:lnTo>
                  <a:pt x="2830" y="1349"/>
                </a:lnTo>
                <a:lnTo>
                  <a:pt x="2786" y="1339"/>
                </a:lnTo>
                <a:lnTo>
                  <a:pt x="2745" y="1324"/>
                </a:lnTo>
                <a:lnTo>
                  <a:pt x="2707" y="1302"/>
                </a:lnTo>
                <a:lnTo>
                  <a:pt x="2673" y="1276"/>
                </a:lnTo>
                <a:lnTo>
                  <a:pt x="2641" y="1245"/>
                </a:lnTo>
                <a:lnTo>
                  <a:pt x="2615" y="1210"/>
                </a:lnTo>
                <a:lnTo>
                  <a:pt x="2594" y="1172"/>
                </a:lnTo>
                <a:lnTo>
                  <a:pt x="2579" y="1130"/>
                </a:lnTo>
                <a:lnTo>
                  <a:pt x="2569" y="1087"/>
                </a:lnTo>
                <a:lnTo>
                  <a:pt x="2566" y="1040"/>
                </a:lnTo>
                <a:lnTo>
                  <a:pt x="2569" y="995"/>
                </a:lnTo>
                <a:lnTo>
                  <a:pt x="2579" y="950"/>
                </a:lnTo>
                <a:lnTo>
                  <a:pt x="2594" y="909"/>
                </a:lnTo>
                <a:lnTo>
                  <a:pt x="2615" y="870"/>
                </a:lnTo>
                <a:lnTo>
                  <a:pt x="2641" y="836"/>
                </a:lnTo>
                <a:lnTo>
                  <a:pt x="2673" y="805"/>
                </a:lnTo>
                <a:lnTo>
                  <a:pt x="2707" y="779"/>
                </a:lnTo>
                <a:lnTo>
                  <a:pt x="2745" y="758"/>
                </a:lnTo>
                <a:lnTo>
                  <a:pt x="2786" y="741"/>
                </a:lnTo>
                <a:lnTo>
                  <a:pt x="2830" y="732"/>
                </a:lnTo>
                <a:lnTo>
                  <a:pt x="2877" y="728"/>
                </a:lnTo>
                <a:close/>
                <a:moveTo>
                  <a:pt x="616" y="728"/>
                </a:moveTo>
                <a:lnTo>
                  <a:pt x="662" y="732"/>
                </a:lnTo>
                <a:lnTo>
                  <a:pt x="707" y="741"/>
                </a:lnTo>
                <a:lnTo>
                  <a:pt x="748" y="758"/>
                </a:lnTo>
                <a:lnTo>
                  <a:pt x="785" y="779"/>
                </a:lnTo>
                <a:lnTo>
                  <a:pt x="820" y="805"/>
                </a:lnTo>
                <a:lnTo>
                  <a:pt x="851" y="836"/>
                </a:lnTo>
                <a:lnTo>
                  <a:pt x="877" y="870"/>
                </a:lnTo>
                <a:lnTo>
                  <a:pt x="899" y="909"/>
                </a:lnTo>
                <a:lnTo>
                  <a:pt x="914" y="950"/>
                </a:lnTo>
                <a:lnTo>
                  <a:pt x="924" y="995"/>
                </a:lnTo>
                <a:lnTo>
                  <a:pt x="928" y="1040"/>
                </a:lnTo>
                <a:lnTo>
                  <a:pt x="924" y="1087"/>
                </a:lnTo>
                <a:lnTo>
                  <a:pt x="914" y="1130"/>
                </a:lnTo>
                <a:lnTo>
                  <a:pt x="899" y="1172"/>
                </a:lnTo>
                <a:lnTo>
                  <a:pt x="877" y="1210"/>
                </a:lnTo>
                <a:lnTo>
                  <a:pt x="851" y="1245"/>
                </a:lnTo>
                <a:lnTo>
                  <a:pt x="820" y="1276"/>
                </a:lnTo>
                <a:lnTo>
                  <a:pt x="785" y="1302"/>
                </a:lnTo>
                <a:lnTo>
                  <a:pt x="748" y="1324"/>
                </a:lnTo>
                <a:lnTo>
                  <a:pt x="707" y="1339"/>
                </a:lnTo>
                <a:lnTo>
                  <a:pt x="662" y="1349"/>
                </a:lnTo>
                <a:lnTo>
                  <a:pt x="616" y="1352"/>
                </a:lnTo>
                <a:lnTo>
                  <a:pt x="570" y="1349"/>
                </a:lnTo>
                <a:lnTo>
                  <a:pt x="526" y="1339"/>
                </a:lnTo>
                <a:lnTo>
                  <a:pt x="485" y="1324"/>
                </a:lnTo>
                <a:lnTo>
                  <a:pt x="447" y="1302"/>
                </a:lnTo>
                <a:lnTo>
                  <a:pt x="412" y="1276"/>
                </a:lnTo>
                <a:lnTo>
                  <a:pt x="381" y="1245"/>
                </a:lnTo>
                <a:lnTo>
                  <a:pt x="355" y="1210"/>
                </a:lnTo>
                <a:lnTo>
                  <a:pt x="334" y="1172"/>
                </a:lnTo>
                <a:lnTo>
                  <a:pt x="319" y="1130"/>
                </a:lnTo>
                <a:lnTo>
                  <a:pt x="308" y="1087"/>
                </a:lnTo>
                <a:lnTo>
                  <a:pt x="305" y="1040"/>
                </a:lnTo>
                <a:lnTo>
                  <a:pt x="308" y="995"/>
                </a:lnTo>
                <a:lnTo>
                  <a:pt x="319" y="950"/>
                </a:lnTo>
                <a:lnTo>
                  <a:pt x="334" y="909"/>
                </a:lnTo>
                <a:lnTo>
                  <a:pt x="355" y="870"/>
                </a:lnTo>
                <a:lnTo>
                  <a:pt x="381" y="836"/>
                </a:lnTo>
                <a:lnTo>
                  <a:pt x="412" y="805"/>
                </a:lnTo>
                <a:lnTo>
                  <a:pt x="447" y="779"/>
                </a:lnTo>
                <a:lnTo>
                  <a:pt x="485" y="758"/>
                </a:lnTo>
                <a:lnTo>
                  <a:pt x="526" y="741"/>
                </a:lnTo>
                <a:lnTo>
                  <a:pt x="570" y="732"/>
                </a:lnTo>
                <a:lnTo>
                  <a:pt x="616" y="728"/>
                </a:lnTo>
                <a:close/>
                <a:moveTo>
                  <a:pt x="1790" y="0"/>
                </a:moveTo>
                <a:lnTo>
                  <a:pt x="1844" y="3"/>
                </a:lnTo>
                <a:lnTo>
                  <a:pt x="1896" y="12"/>
                </a:lnTo>
                <a:lnTo>
                  <a:pt x="1946" y="27"/>
                </a:lnTo>
                <a:lnTo>
                  <a:pt x="1992" y="46"/>
                </a:lnTo>
                <a:lnTo>
                  <a:pt x="2036" y="71"/>
                </a:lnTo>
                <a:lnTo>
                  <a:pt x="2077" y="101"/>
                </a:lnTo>
                <a:lnTo>
                  <a:pt x="2115" y="135"/>
                </a:lnTo>
                <a:lnTo>
                  <a:pt x="2149" y="172"/>
                </a:lnTo>
                <a:lnTo>
                  <a:pt x="2178" y="213"/>
                </a:lnTo>
                <a:lnTo>
                  <a:pt x="2203" y="258"/>
                </a:lnTo>
                <a:lnTo>
                  <a:pt x="2223" y="305"/>
                </a:lnTo>
                <a:lnTo>
                  <a:pt x="2237" y="355"/>
                </a:lnTo>
                <a:lnTo>
                  <a:pt x="2247" y="406"/>
                </a:lnTo>
                <a:lnTo>
                  <a:pt x="2250" y="460"/>
                </a:lnTo>
                <a:lnTo>
                  <a:pt x="2247" y="514"/>
                </a:lnTo>
                <a:lnTo>
                  <a:pt x="2237" y="565"/>
                </a:lnTo>
                <a:lnTo>
                  <a:pt x="2223" y="615"/>
                </a:lnTo>
                <a:lnTo>
                  <a:pt x="2203" y="662"/>
                </a:lnTo>
                <a:lnTo>
                  <a:pt x="2178" y="707"/>
                </a:lnTo>
                <a:lnTo>
                  <a:pt x="2149" y="748"/>
                </a:lnTo>
                <a:lnTo>
                  <a:pt x="2115" y="786"/>
                </a:lnTo>
                <a:lnTo>
                  <a:pt x="2077" y="819"/>
                </a:lnTo>
                <a:lnTo>
                  <a:pt x="2036" y="849"/>
                </a:lnTo>
                <a:lnTo>
                  <a:pt x="1992" y="874"/>
                </a:lnTo>
                <a:lnTo>
                  <a:pt x="1946" y="893"/>
                </a:lnTo>
                <a:lnTo>
                  <a:pt x="1896" y="908"/>
                </a:lnTo>
                <a:lnTo>
                  <a:pt x="1844" y="917"/>
                </a:lnTo>
                <a:lnTo>
                  <a:pt x="1790" y="920"/>
                </a:lnTo>
                <a:lnTo>
                  <a:pt x="1737" y="917"/>
                </a:lnTo>
                <a:lnTo>
                  <a:pt x="1685" y="908"/>
                </a:lnTo>
                <a:lnTo>
                  <a:pt x="1636" y="893"/>
                </a:lnTo>
                <a:lnTo>
                  <a:pt x="1589" y="874"/>
                </a:lnTo>
                <a:lnTo>
                  <a:pt x="1545" y="849"/>
                </a:lnTo>
                <a:lnTo>
                  <a:pt x="1504" y="819"/>
                </a:lnTo>
                <a:lnTo>
                  <a:pt x="1466" y="786"/>
                </a:lnTo>
                <a:lnTo>
                  <a:pt x="1433" y="748"/>
                </a:lnTo>
                <a:lnTo>
                  <a:pt x="1403" y="707"/>
                </a:lnTo>
                <a:lnTo>
                  <a:pt x="1378" y="662"/>
                </a:lnTo>
                <a:lnTo>
                  <a:pt x="1358" y="615"/>
                </a:lnTo>
                <a:lnTo>
                  <a:pt x="1344" y="565"/>
                </a:lnTo>
                <a:lnTo>
                  <a:pt x="1334" y="514"/>
                </a:lnTo>
                <a:lnTo>
                  <a:pt x="1331" y="460"/>
                </a:lnTo>
                <a:lnTo>
                  <a:pt x="1334" y="406"/>
                </a:lnTo>
                <a:lnTo>
                  <a:pt x="1344" y="355"/>
                </a:lnTo>
                <a:lnTo>
                  <a:pt x="1358" y="305"/>
                </a:lnTo>
                <a:lnTo>
                  <a:pt x="1378" y="258"/>
                </a:lnTo>
                <a:lnTo>
                  <a:pt x="1403" y="213"/>
                </a:lnTo>
                <a:lnTo>
                  <a:pt x="1433" y="172"/>
                </a:lnTo>
                <a:lnTo>
                  <a:pt x="1466" y="135"/>
                </a:lnTo>
                <a:lnTo>
                  <a:pt x="1504" y="101"/>
                </a:lnTo>
                <a:lnTo>
                  <a:pt x="1545" y="71"/>
                </a:lnTo>
                <a:lnTo>
                  <a:pt x="1589" y="46"/>
                </a:lnTo>
                <a:lnTo>
                  <a:pt x="1636" y="27"/>
                </a:lnTo>
                <a:lnTo>
                  <a:pt x="1685" y="12"/>
                </a:lnTo>
                <a:lnTo>
                  <a:pt x="1737" y="3"/>
                </a:lnTo>
                <a:lnTo>
                  <a:pt x="1790" y="0"/>
                </a:lnTo>
                <a:close/>
              </a:path>
            </a:pathLst>
          </a:custGeom>
          <a:solidFill>
            <a:schemeClr val="accent1"/>
          </a:solidFill>
          <a:ln>
            <a:noFill/>
          </a:ln>
        </p:spPr>
        <p:txBody>
          <a:bodyPr/>
          <a:lstStyle/>
          <a:p>
            <a:endParaRPr lang="zh-CN" altLang="en-US"/>
          </a:p>
        </p:txBody>
      </p:sp>
      <p:sp>
        <p:nvSpPr>
          <p:cNvPr id="55" name="矩形 54"/>
          <p:cNvSpPr/>
          <p:nvPr/>
        </p:nvSpPr>
        <p:spPr>
          <a:xfrm>
            <a:off x="841664" y="2547856"/>
            <a:ext cx="2822232" cy="395045"/>
          </a:xfrm>
          <a:prstGeom prst="rect">
            <a:avLst/>
          </a:prstGeom>
        </p:spPr>
        <p:txBody>
          <a:bodyPr wrap="square">
            <a:spAutoFit/>
          </a:bodyPr>
          <a:lstStyle/>
          <a:p>
            <a:pPr algn="r">
              <a:lnSpc>
                <a:spcPct val="120000"/>
              </a:lnSpc>
            </a:pPr>
            <a:r>
              <a:rPr lang="zh-CN" altLang="en-US" b="1" dirty="0"/>
              <a:t>无时间、无地点约束</a:t>
            </a:r>
            <a:endParaRPr lang="zh-CN" altLang="en-US" b="1" dirty="0">
              <a:latin typeface="华文细黑" panose="02010600040101010101" pitchFamily="2" charset="-122"/>
              <a:ea typeface="华文细黑" panose="02010600040101010101" pitchFamily="2" charset="-122"/>
            </a:endParaRPr>
          </a:p>
        </p:txBody>
      </p:sp>
      <p:sp>
        <p:nvSpPr>
          <p:cNvPr id="56" name="矩形 55"/>
          <p:cNvSpPr/>
          <p:nvPr/>
        </p:nvSpPr>
        <p:spPr>
          <a:xfrm>
            <a:off x="623392" y="4616024"/>
            <a:ext cx="2822232" cy="395045"/>
          </a:xfrm>
          <a:prstGeom prst="rect">
            <a:avLst/>
          </a:prstGeom>
        </p:spPr>
        <p:txBody>
          <a:bodyPr wrap="square">
            <a:spAutoFit/>
          </a:bodyPr>
          <a:lstStyle/>
          <a:p>
            <a:pPr algn="r">
              <a:lnSpc>
                <a:spcPct val="120000"/>
              </a:lnSpc>
            </a:pPr>
            <a:r>
              <a:rPr lang="zh-CN" altLang="en-US" b="1" dirty="0"/>
              <a:t>用户体验</a:t>
            </a:r>
            <a:r>
              <a:rPr lang="zh-CN" altLang="en-US" b="1" dirty="0" smtClean="0"/>
              <a:t>高</a:t>
            </a:r>
            <a:endParaRPr lang="zh-CN" altLang="en-US" b="1" dirty="0">
              <a:latin typeface="华文细黑" panose="02010600040101010101" pitchFamily="2" charset="-122"/>
              <a:ea typeface="华文细黑" panose="02010600040101010101" pitchFamily="2" charset="-122"/>
            </a:endParaRPr>
          </a:p>
        </p:txBody>
      </p:sp>
      <p:sp>
        <p:nvSpPr>
          <p:cNvPr id="59" name="KSO_Shape"/>
          <p:cNvSpPr/>
          <p:nvPr/>
        </p:nvSpPr>
        <p:spPr>
          <a:xfrm rot="5400000">
            <a:off x="7932038" y="4671554"/>
            <a:ext cx="346774" cy="415298"/>
          </a:xfrm>
          <a:custGeom>
            <a:avLst/>
            <a:gdLst>
              <a:gd name="connsiteX0" fmla="*/ 554464 w 1867751"/>
              <a:gd name="connsiteY0" fmla="*/ 1824949 h 2238118"/>
              <a:gd name="connsiteX1" fmla="*/ 554514 w 1867751"/>
              <a:gd name="connsiteY1" fmla="*/ 1824346 h 2238118"/>
              <a:gd name="connsiteX2" fmla="*/ 1313239 w 1867751"/>
              <a:gd name="connsiteY2" fmla="*/ 1824346 h 2238118"/>
              <a:gd name="connsiteX3" fmla="*/ 1313289 w 1867751"/>
              <a:gd name="connsiteY3" fmla="*/ 1824949 h 2238118"/>
              <a:gd name="connsiteX4" fmla="*/ 1146010 w 1867751"/>
              <a:gd name="connsiteY4" fmla="*/ 2206693 h 2238118"/>
              <a:gd name="connsiteX5" fmla="*/ 1098294 w 1867751"/>
              <a:gd name="connsiteY5" fmla="*/ 2238118 h 2238118"/>
              <a:gd name="connsiteX6" fmla="*/ 769458 w 1867751"/>
              <a:gd name="connsiteY6" fmla="*/ 2238118 h 2238118"/>
              <a:gd name="connsiteX7" fmla="*/ 721743 w 1867751"/>
              <a:gd name="connsiteY7" fmla="*/ 2206693 h 2238118"/>
              <a:gd name="connsiteX8" fmla="*/ 554464 w 1867751"/>
              <a:gd name="connsiteY8" fmla="*/ 1824949 h 2238118"/>
              <a:gd name="connsiteX9" fmla="*/ 334004 w 1867751"/>
              <a:gd name="connsiteY9" fmla="*/ 731923 h 2238118"/>
              <a:gd name="connsiteX10" fmla="*/ 384642 w 1867751"/>
              <a:gd name="connsiteY10" fmla="*/ 691647 h 2238118"/>
              <a:gd name="connsiteX11" fmla="*/ 922547 w 1867751"/>
              <a:gd name="connsiteY11" fmla="*/ 517213 h 2238118"/>
              <a:gd name="connsiteX12" fmla="*/ 1526274 w 1867751"/>
              <a:gd name="connsiteY12" fmla="*/ 710379 h 2238118"/>
              <a:gd name="connsiteX13" fmla="*/ 1533748 w 1867751"/>
              <a:gd name="connsiteY13" fmla="*/ 716786 h 2238118"/>
              <a:gd name="connsiteX14" fmla="*/ 1363934 w 1867751"/>
              <a:gd name="connsiteY14" fmla="*/ 905799 h 2238118"/>
              <a:gd name="connsiteX15" fmla="*/ 1354076 w 1867751"/>
              <a:gd name="connsiteY15" fmla="*/ 897219 h 2238118"/>
              <a:gd name="connsiteX16" fmla="*/ 929594 w 1867751"/>
              <a:gd name="connsiteY16" fmla="*/ 771106 h 2238118"/>
              <a:gd name="connsiteX17" fmla="*/ 595097 w 1867751"/>
              <a:gd name="connsiteY17" fmla="*/ 857258 h 2238118"/>
              <a:gd name="connsiteX18" fmla="*/ 526786 w 1867751"/>
              <a:gd name="connsiteY18" fmla="*/ 903047 h 2238118"/>
              <a:gd name="connsiteX19" fmla="*/ 1424 w 1867751"/>
              <a:gd name="connsiteY19" fmla="*/ 412534 h 2238118"/>
              <a:gd name="connsiteX20" fmla="*/ 16741 w 1867751"/>
              <a:gd name="connsiteY20" fmla="*/ 389976 h 2238118"/>
              <a:gd name="connsiteX21" fmla="*/ 926841 w 1867751"/>
              <a:gd name="connsiteY21" fmla="*/ 141 h 2238118"/>
              <a:gd name="connsiteX22" fmla="*/ 1842910 w 1867751"/>
              <a:gd name="connsiteY22" fmla="*/ 347686 h 2238118"/>
              <a:gd name="connsiteX23" fmla="*/ 1866328 w 1867751"/>
              <a:gd name="connsiteY23" fmla="*/ 376915 h 2238118"/>
              <a:gd name="connsiteX24" fmla="*/ 1695977 w 1867751"/>
              <a:gd name="connsiteY24" fmla="*/ 566526 h 2238118"/>
              <a:gd name="connsiteX25" fmla="*/ 1691512 w 1867751"/>
              <a:gd name="connsiteY25" fmla="*/ 558681 h 2238118"/>
              <a:gd name="connsiteX26" fmla="*/ 933888 w 1867751"/>
              <a:gd name="connsiteY26" fmla="*/ 254053 h 2238118"/>
              <a:gd name="connsiteX27" fmla="*/ 208115 w 1867751"/>
              <a:gd name="connsiteY27" fmla="*/ 551186 h 2238118"/>
              <a:gd name="connsiteX28" fmla="*/ 190588 w 1867751"/>
              <a:gd name="connsiteY28" fmla="*/ 580446 h 2238118"/>
              <a:gd name="connsiteX29" fmla="*/ 0 w 1867751"/>
              <a:gd name="connsiteY29" fmla="*/ 1119973 h 2238118"/>
              <a:gd name="connsiteX30" fmla="*/ 124 w 1867751"/>
              <a:gd name="connsiteY30" fmla="*/ 1119059 h 2238118"/>
              <a:gd name="connsiteX31" fmla="*/ 1867628 w 1867751"/>
              <a:gd name="connsiteY31" fmla="*/ 1119059 h 2238118"/>
              <a:gd name="connsiteX32" fmla="*/ 1867751 w 1867751"/>
              <a:gd name="connsiteY32" fmla="*/ 1119973 h 2238118"/>
              <a:gd name="connsiteX33" fmla="*/ 1456015 w 1867751"/>
              <a:gd name="connsiteY33" fmla="*/ 1697765 h 2238118"/>
              <a:gd name="connsiteX34" fmla="*/ 1338570 w 1867751"/>
              <a:gd name="connsiteY34" fmla="*/ 1745328 h 2238118"/>
              <a:gd name="connsiteX35" fmla="*/ 529182 w 1867751"/>
              <a:gd name="connsiteY35" fmla="*/ 1745328 h 2238118"/>
              <a:gd name="connsiteX36" fmla="*/ 411738 w 1867751"/>
              <a:gd name="connsiteY36" fmla="*/ 1697765 h 2238118"/>
              <a:gd name="connsiteX37" fmla="*/ 0 w 1867751"/>
              <a:gd name="connsiteY37" fmla="*/ 1119973 h 2238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67751" h="2238118">
                <a:moveTo>
                  <a:pt x="554464" y="1824949"/>
                </a:moveTo>
                <a:lnTo>
                  <a:pt x="554514" y="1824346"/>
                </a:lnTo>
                <a:lnTo>
                  <a:pt x="1313239" y="1824346"/>
                </a:lnTo>
                <a:lnTo>
                  <a:pt x="1313289" y="1824949"/>
                </a:lnTo>
                <a:cubicBezTo>
                  <a:pt x="1313289" y="1983858"/>
                  <a:pt x="1246934" y="2123962"/>
                  <a:pt x="1146010" y="2206693"/>
                </a:cubicBezTo>
                <a:lnTo>
                  <a:pt x="1098294" y="2238118"/>
                </a:lnTo>
                <a:lnTo>
                  <a:pt x="769458" y="2238118"/>
                </a:lnTo>
                <a:lnTo>
                  <a:pt x="721743" y="2206693"/>
                </a:lnTo>
                <a:cubicBezTo>
                  <a:pt x="620819" y="2123962"/>
                  <a:pt x="554464" y="1983858"/>
                  <a:pt x="554464" y="1824949"/>
                </a:cubicBezTo>
                <a:close/>
                <a:moveTo>
                  <a:pt x="334004" y="731923"/>
                </a:moveTo>
                <a:lnTo>
                  <a:pt x="384642" y="691647"/>
                </a:lnTo>
                <a:cubicBezTo>
                  <a:pt x="530212" y="586334"/>
                  <a:pt x="717326" y="521362"/>
                  <a:pt x="922547" y="517213"/>
                </a:cubicBezTo>
                <a:cubicBezTo>
                  <a:pt x="1154131" y="512531"/>
                  <a:pt x="1367270" y="586210"/>
                  <a:pt x="1526274" y="710379"/>
                </a:cubicBezTo>
                <a:lnTo>
                  <a:pt x="1533748" y="716786"/>
                </a:lnTo>
                <a:lnTo>
                  <a:pt x="1363934" y="905799"/>
                </a:lnTo>
                <a:lnTo>
                  <a:pt x="1354076" y="897219"/>
                </a:lnTo>
                <a:cubicBezTo>
                  <a:pt x="1242116" y="816308"/>
                  <a:pt x="1092320" y="768270"/>
                  <a:pt x="929594" y="771106"/>
                </a:cubicBezTo>
                <a:cubicBezTo>
                  <a:pt x="805243" y="773274"/>
                  <a:pt x="690256" y="804816"/>
                  <a:pt x="595097" y="857258"/>
                </a:cubicBezTo>
                <a:lnTo>
                  <a:pt x="526786" y="903047"/>
                </a:lnTo>
                <a:close/>
                <a:moveTo>
                  <a:pt x="1424" y="412534"/>
                </a:moveTo>
                <a:lnTo>
                  <a:pt x="16741" y="389976"/>
                </a:lnTo>
                <a:cubicBezTo>
                  <a:pt x="191151" y="162101"/>
                  <a:pt x="531915" y="5499"/>
                  <a:pt x="926841" y="141"/>
                </a:cubicBezTo>
                <a:cubicBezTo>
                  <a:pt x="1310393" y="-5063"/>
                  <a:pt x="1652306" y="133938"/>
                  <a:pt x="1842910" y="347686"/>
                </a:cubicBezTo>
                <a:lnTo>
                  <a:pt x="1866328" y="376915"/>
                </a:lnTo>
                <a:lnTo>
                  <a:pt x="1695977" y="566526"/>
                </a:lnTo>
                <a:lnTo>
                  <a:pt x="1691512" y="558681"/>
                </a:lnTo>
                <a:cubicBezTo>
                  <a:pt x="1571438" y="376327"/>
                  <a:pt x="1274252" y="250611"/>
                  <a:pt x="933888" y="254053"/>
                </a:cubicBezTo>
                <a:cubicBezTo>
                  <a:pt x="606169" y="257368"/>
                  <a:pt x="327145" y="379187"/>
                  <a:pt x="208115" y="551186"/>
                </a:cubicBezTo>
                <a:lnTo>
                  <a:pt x="190588" y="580446"/>
                </a:lnTo>
                <a:close/>
                <a:moveTo>
                  <a:pt x="0" y="1119973"/>
                </a:moveTo>
                <a:lnTo>
                  <a:pt x="124" y="1119059"/>
                </a:lnTo>
                <a:lnTo>
                  <a:pt x="1867628" y="1119059"/>
                </a:lnTo>
                <a:lnTo>
                  <a:pt x="1867751" y="1119973"/>
                </a:lnTo>
                <a:cubicBezTo>
                  <a:pt x="1867751" y="1360491"/>
                  <a:pt x="1704427" y="1572546"/>
                  <a:pt x="1456015" y="1697765"/>
                </a:cubicBezTo>
                <a:lnTo>
                  <a:pt x="1338570" y="1745328"/>
                </a:lnTo>
                <a:lnTo>
                  <a:pt x="529182" y="1745328"/>
                </a:lnTo>
                <a:lnTo>
                  <a:pt x="411738" y="1697765"/>
                </a:lnTo>
                <a:cubicBezTo>
                  <a:pt x="163325" y="1572546"/>
                  <a:pt x="0" y="1360491"/>
                  <a:pt x="0" y="111997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1" name="MH_Other_2"/>
          <p:cNvSpPr/>
          <p:nvPr>
            <p:custDataLst>
              <p:tags r:id="rId7"/>
            </p:custDataLst>
          </p:nvPr>
        </p:nvSpPr>
        <p:spPr>
          <a:xfrm>
            <a:off x="7660890" y="2506286"/>
            <a:ext cx="878297" cy="879647"/>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defRPr/>
            </a:pPr>
            <a:endParaRPr lang="en-US" dirty="0">
              <a:latin typeface="微软雅黑" panose="020B0503020204020204" pitchFamily="34" charset="-122"/>
              <a:ea typeface="微软雅黑" panose="020B0503020204020204" pitchFamily="34" charset="-122"/>
            </a:endParaRPr>
          </a:p>
        </p:txBody>
      </p:sp>
      <p:sp>
        <p:nvSpPr>
          <p:cNvPr id="33" name="MH_Other_3"/>
          <p:cNvSpPr/>
          <p:nvPr>
            <p:custDataLst>
              <p:tags r:id="rId8"/>
            </p:custDataLst>
          </p:nvPr>
        </p:nvSpPr>
        <p:spPr>
          <a:xfrm>
            <a:off x="7689918" y="4388238"/>
            <a:ext cx="878297" cy="879647"/>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fontAlgn="auto">
              <a:spcBef>
                <a:spcPts val="0"/>
              </a:spcBef>
              <a:spcAft>
                <a:spcPts val="0"/>
              </a:spcAft>
              <a:defRPr/>
            </a:pPr>
            <a:endParaRPr lang="en-US" dirty="0">
              <a:latin typeface="微软雅黑" panose="020B0503020204020204" pitchFamily="34" charset="-122"/>
              <a:ea typeface="微软雅黑" panose="020B0503020204020204" pitchFamily="34" charset="-122"/>
            </a:endParaRPr>
          </a:p>
        </p:txBody>
      </p:sp>
      <p:sp>
        <p:nvSpPr>
          <p:cNvPr id="57" name="矩形 56"/>
          <p:cNvSpPr/>
          <p:nvPr/>
        </p:nvSpPr>
        <p:spPr>
          <a:xfrm>
            <a:off x="8585891" y="2653905"/>
            <a:ext cx="2822232" cy="395045"/>
          </a:xfrm>
          <a:prstGeom prst="rect">
            <a:avLst/>
          </a:prstGeom>
        </p:spPr>
        <p:txBody>
          <a:bodyPr wrap="square">
            <a:spAutoFit/>
          </a:bodyPr>
          <a:lstStyle/>
          <a:p>
            <a:pPr algn="just">
              <a:lnSpc>
                <a:spcPct val="120000"/>
              </a:lnSpc>
            </a:pPr>
            <a:r>
              <a:rPr lang="zh-CN" altLang="en-US" b="1" dirty="0"/>
              <a:t>全面、准确的</a:t>
            </a:r>
            <a:r>
              <a:rPr lang="zh-CN" altLang="en-US" b="1" dirty="0" smtClean="0"/>
              <a:t>信息</a:t>
            </a:r>
            <a:endParaRPr lang="zh-CN" altLang="en-US" b="1" dirty="0">
              <a:latin typeface="华文细黑" panose="02010600040101010101" pitchFamily="2" charset="-122"/>
              <a:ea typeface="华文细黑" panose="02010600040101010101" pitchFamily="2" charset="-122"/>
            </a:endParaRPr>
          </a:p>
        </p:txBody>
      </p:sp>
      <p:sp>
        <p:nvSpPr>
          <p:cNvPr id="58" name="矩形 57"/>
          <p:cNvSpPr/>
          <p:nvPr/>
        </p:nvSpPr>
        <p:spPr>
          <a:xfrm>
            <a:off x="8688288" y="4663753"/>
            <a:ext cx="2822232" cy="395045"/>
          </a:xfrm>
          <a:prstGeom prst="rect">
            <a:avLst/>
          </a:prstGeom>
        </p:spPr>
        <p:txBody>
          <a:bodyPr wrap="square">
            <a:spAutoFit/>
          </a:bodyPr>
          <a:lstStyle/>
          <a:p>
            <a:pPr algn="just">
              <a:lnSpc>
                <a:spcPct val="120000"/>
              </a:lnSpc>
            </a:pPr>
            <a:r>
              <a:rPr lang="zh-CN" altLang="en-US" b="1" dirty="0"/>
              <a:t>品牌传播</a:t>
            </a:r>
            <a:r>
              <a:rPr lang="zh-CN" altLang="en-US" b="1" dirty="0" smtClean="0"/>
              <a:t>广泛</a:t>
            </a:r>
            <a:endParaRPr lang="zh-CN" altLang="en-US" b="1" dirty="0">
              <a:latin typeface="华文细黑" panose="02010600040101010101" pitchFamily="2" charset="-122"/>
              <a:ea typeface="华文细黑" panose="02010600040101010101" pitchFamily="2" charset="-122"/>
            </a:endParaRPr>
          </a:p>
        </p:txBody>
      </p:sp>
      <p:sp>
        <p:nvSpPr>
          <p:cNvPr id="60" name="KSO_Shape"/>
          <p:cNvSpPr>
            <a:spLocks/>
          </p:cNvSpPr>
          <p:nvPr/>
        </p:nvSpPr>
        <p:spPr bwMode="auto">
          <a:xfrm>
            <a:off x="7979512" y="2748687"/>
            <a:ext cx="251826" cy="374928"/>
          </a:xfrm>
          <a:custGeom>
            <a:avLst/>
            <a:gdLst>
              <a:gd name="T0" fmla="*/ 1179344 w 4117"/>
              <a:gd name="T1" fmla="*/ 1550 h 6144"/>
              <a:gd name="T2" fmla="*/ 1212250 w 4117"/>
              <a:gd name="T3" fmla="*/ 11472 h 6144"/>
              <a:gd name="T4" fmla="*/ 1239878 w 4117"/>
              <a:gd name="T5" fmla="*/ 30076 h 6144"/>
              <a:gd name="T6" fmla="*/ 1260988 w 4117"/>
              <a:gd name="T7" fmla="*/ 56121 h 6144"/>
              <a:gd name="T8" fmla="*/ 1274337 w 4117"/>
              <a:gd name="T9" fmla="*/ 87126 h 6144"/>
              <a:gd name="T10" fmla="*/ 1278062 w 4117"/>
              <a:gd name="T11" fmla="*/ 1788728 h 6144"/>
              <a:gd name="T12" fmla="*/ 1274337 w 4117"/>
              <a:gd name="T13" fmla="*/ 1817874 h 6144"/>
              <a:gd name="T14" fmla="*/ 1260988 w 4117"/>
              <a:gd name="T15" fmla="*/ 1848879 h 6144"/>
              <a:gd name="T16" fmla="*/ 1239878 w 4117"/>
              <a:gd name="T17" fmla="*/ 1874924 h 6144"/>
              <a:gd name="T18" fmla="*/ 1212250 w 4117"/>
              <a:gd name="T19" fmla="*/ 1893528 h 6144"/>
              <a:gd name="T20" fmla="*/ 1179344 w 4117"/>
              <a:gd name="T21" fmla="*/ 1903450 h 6144"/>
              <a:gd name="T22" fmla="*/ 109894 w 4117"/>
              <a:gd name="T23" fmla="*/ 1905000 h 6144"/>
              <a:gd name="T24" fmla="*/ 76057 w 4117"/>
              <a:gd name="T25" fmla="*/ 1898179 h 6144"/>
              <a:gd name="T26" fmla="*/ 46565 w 4117"/>
              <a:gd name="T27" fmla="*/ 1881746 h 6144"/>
              <a:gd name="T28" fmla="*/ 22972 w 4117"/>
              <a:gd name="T29" fmla="*/ 1858181 h 6144"/>
              <a:gd name="T30" fmla="*/ 6830 w 4117"/>
              <a:gd name="T31" fmla="*/ 1829036 h 6144"/>
              <a:gd name="T32" fmla="*/ 0 w 4117"/>
              <a:gd name="T33" fmla="*/ 1794929 h 6144"/>
              <a:gd name="T34" fmla="*/ 1242 w 4117"/>
              <a:gd name="T35" fmla="*/ 98599 h 6144"/>
              <a:gd name="T36" fmla="*/ 11486 w 4117"/>
              <a:gd name="T37" fmla="*/ 65732 h 6144"/>
              <a:gd name="T38" fmla="*/ 30112 w 4117"/>
              <a:gd name="T39" fmla="*/ 38137 h 6144"/>
              <a:gd name="T40" fmla="*/ 55878 w 4117"/>
              <a:gd name="T41" fmla="*/ 17053 h 6144"/>
              <a:gd name="T42" fmla="*/ 87232 w 4117"/>
              <a:gd name="T43" fmla="*/ 4031 h 6144"/>
              <a:gd name="T44" fmla="*/ 115792 w 4117"/>
              <a:gd name="T45" fmla="*/ 0 h 6144"/>
              <a:gd name="T46" fmla="*/ 1013882 w 4117"/>
              <a:gd name="T47" fmla="*/ 1284883 h 6144"/>
              <a:gd name="T48" fmla="*/ 1016055 w 4117"/>
              <a:gd name="T49" fmla="*/ 1263179 h 6144"/>
              <a:gd name="T50" fmla="*/ 1005500 w 4117"/>
              <a:gd name="T51" fmla="*/ 1240854 h 6144"/>
              <a:gd name="T52" fmla="*/ 851214 w 4117"/>
              <a:gd name="T53" fmla="*/ 1085515 h 6144"/>
              <a:gd name="T54" fmla="*/ 827000 w 4117"/>
              <a:gd name="T55" fmla="*/ 1072803 h 6144"/>
              <a:gd name="T56" fmla="*/ 805580 w 4117"/>
              <a:gd name="T57" fmla="*/ 1072803 h 6144"/>
              <a:gd name="T58" fmla="*/ 701894 w 4117"/>
              <a:gd name="T59" fmla="*/ 1132954 h 6144"/>
              <a:gd name="T60" fmla="*/ 634840 w 4117"/>
              <a:gd name="T61" fmla="*/ 1053579 h 6144"/>
              <a:gd name="T62" fmla="*/ 585170 w 4117"/>
              <a:gd name="T63" fmla="*/ 976375 h 6144"/>
              <a:gd name="T64" fmla="*/ 550712 w 4117"/>
              <a:gd name="T65" fmla="*/ 900410 h 6144"/>
              <a:gd name="T66" fmla="*/ 530223 w 4117"/>
              <a:gd name="T67" fmla="*/ 824756 h 6144"/>
              <a:gd name="T68" fmla="*/ 521531 w 4117"/>
              <a:gd name="T69" fmla="*/ 748481 h 6144"/>
              <a:gd name="T70" fmla="*/ 619318 w 4117"/>
              <a:gd name="T71" fmla="*/ 667556 h 6144"/>
              <a:gd name="T72" fmla="*/ 632978 w 4117"/>
              <a:gd name="T73" fmla="*/ 651433 h 6144"/>
              <a:gd name="T74" fmla="*/ 637324 w 4117"/>
              <a:gd name="T75" fmla="*/ 626938 h 6144"/>
              <a:gd name="T76" fmla="*/ 582687 w 4117"/>
              <a:gd name="T77" fmla="*/ 415168 h 6144"/>
              <a:gd name="T78" fmla="*/ 570270 w 4117"/>
              <a:gd name="T79" fmla="*/ 391294 h 6144"/>
              <a:gd name="T80" fmla="*/ 552264 w 4117"/>
              <a:gd name="T81" fmla="*/ 378582 h 6144"/>
              <a:gd name="T82" fmla="*/ 380283 w 4117"/>
              <a:gd name="T83" fmla="*/ 388193 h 6144"/>
              <a:gd name="T84" fmla="*/ 347377 w 4117"/>
              <a:gd name="T85" fmla="*/ 395015 h 6144"/>
              <a:gd name="T86" fmla="*/ 329061 w 4117"/>
              <a:gd name="T87" fmla="*/ 414548 h 6144"/>
              <a:gd name="T88" fmla="*/ 325336 w 4117"/>
              <a:gd name="T89" fmla="*/ 441213 h 6144"/>
              <a:gd name="T90" fmla="*/ 327509 w 4117"/>
              <a:gd name="T91" fmla="*/ 570818 h 6144"/>
              <a:gd name="T92" fmla="*/ 340237 w 4117"/>
              <a:gd name="T93" fmla="*/ 689880 h 6144"/>
              <a:gd name="T94" fmla="*/ 362278 w 4117"/>
              <a:gd name="T95" fmla="*/ 799951 h 6144"/>
              <a:gd name="T96" fmla="*/ 393942 w 4117"/>
              <a:gd name="T97" fmla="*/ 901650 h 6144"/>
              <a:gd name="T98" fmla="*/ 435541 w 4117"/>
              <a:gd name="T99" fmla="*/ 996218 h 6144"/>
              <a:gd name="T100" fmla="*/ 486452 w 4117"/>
              <a:gd name="T101" fmla="*/ 1084275 h 6144"/>
              <a:gd name="T102" fmla="*/ 546987 w 4117"/>
              <a:gd name="T103" fmla="*/ 1167061 h 6144"/>
              <a:gd name="T104" fmla="*/ 616835 w 4117"/>
              <a:gd name="T105" fmla="*/ 1245815 h 6144"/>
              <a:gd name="T106" fmla="*/ 696306 w 4117"/>
              <a:gd name="T107" fmla="*/ 1321160 h 6144"/>
              <a:gd name="T108" fmla="*/ 848420 w 4117"/>
              <a:gd name="T109" fmla="*/ 1443013 h 6144"/>
              <a:gd name="T110" fmla="*/ 873254 w 4117"/>
              <a:gd name="T111" fmla="*/ 1452935 h 6144"/>
              <a:gd name="T112" fmla="*/ 899331 w 4117"/>
              <a:gd name="T113" fmla="*/ 1446733 h 6144"/>
              <a:gd name="T114" fmla="*/ 921372 w 4117"/>
              <a:gd name="T115" fmla="*/ 1421619 h 6144"/>
              <a:gd name="T116" fmla="*/ 471241 w 4117"/>
              <a:gd name="T117" fmla="*/ 82476 h 614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4117" h="6144">
                <a:moveTo>
                  <a:pt x="373" y="0"/>
                </a:moveTo>
                <a:lnTo>
                  <a:pt x="3742" y="0"/>
                </a:lnTo>
                <a:lnTo>
                  <a:pt x="3761" y="0"/>
                </a:lnTo>
                <a:lnTo>
                  <a:pt x="3780" y="3"/>
                </a:lnTo>
                <a:lnTo>
                  <a:pt x="3799" y="5"/>
                </a:lnTo>
                <a:lnTo>
                  <a:pt x="3818" y="8"/>
                </a:lnTo>
                <a:lnTo>
                  <a:pt x="3836" y="13"/>
                </a:lnTo>
                <a:lnTo>
                  <a:pt x="3853" y="17"/>
                </a:lnTo>
                <a:lnTo>
                  <a:pt x="3870" y="23"/>
                </a:lnTo>
                <a:lnTo>
                  <a:pt x="3888" y="29"/>
                </a:lnTo>
                <a:lnTo>
                  <a:pt x="3905" y="37"/>
                </a:lnTo>
                <a:lnTo>
                  <a:pt x="3920" y="46"/>
                </a:lnTo>
                <a:lnTo>
                  <a:pt x="3936" y="55"/>
                </a:lnTo>
                <a:lnTo>
                  <a:pt x="3952" y="64"/>
                </a:lnTo>
                <a:lnTo>
                  <a:pt x="3966" y="75"/>
                </a:lnTo>
                <a:lnTo>
                  <a:pt x="3981" y="86"/>
                </a:lnTo>
                <a:lnTo>
                  <a:pt x="3994" y="97"/>
                </a:lnTo>
                <a:lnTo>
                  <a:pt x="4006" y="111"/>
                </a:lnTo>
                <a:lnTo>
                  <a:pt x="4020" y="123"/>
                </a:lnTo>
                <a:lnTo>
                  <a:pt x="4031" y="136"/>
                </a:lnTo>
                <a:lnTo>
                  <a:pt x="4042" y="151"/>
                </a:lnTo>
                <a:lnTo>
                  <a:pt x="4053" y="165"/>
                </a:lnTo>
                <a:lnTo>
                  <a:pt x="4062" y="181"/>
                </a:lnTo>
                <a:lnTo>
                  <a:pt x="4071" y="197"/>
                </a:lnTo>
                <a:lnTo>
                  <a:pt x="4080" y="212"/>
                </a:lnTo>
                <a:lnTo>
                  <a:pt x="4088" y="229"/>
                </a:lnTo>
                <a:lnTo>
                  <a:pt x="4094" y="247"/>
                </a:lnTo>
                <a:lnTo>
                  <a:pt x="4100" y="264"/>
                </a:lnTo>
                <a:lnTo>
                  <a:pt x="4105" y="281"/>
                </a:lnTo>
                <a:lnTo>
                  <a:pt x="4109" y="299"/>
                </a:lnTo>
                <a:lnTo>
                  <a:pt x="4112" y="318"/>
                </a:lnTo>
                <a:lnTo>
                  <a:pt x="4114" y="336"/>
                </a:lnTo>
                <a:lnTo>
                  <a:pt x="4117" y="355"/>
                </a:lnTo>
                <a:lnTo>
                  <a:pt x="4117" y="375"/>
                </a:lnTo>
                <a:lnTo>
                  <a:pt x="4117" y="5769"/>
                </a:lnTo>
                <a:lnTo>
                  <a:pt x="4117" y="5789"/>
                </a:lnTo>
                <a:lnTo>
                  <a:pt x="4114" y="5808"/>
                </a:lnTo>
                <a:lnTo>
                  <a:pt x="4112" y="5826"/>
                </a:lnTo>
                <a:lnTo>
                  <a:pt x="4109" y="5845"/>
                </a:lnTo>
                <a:lnTo>
                  <a:pt x="4105" y="5863"/>
                </a:lnTo>
                <a:lnTo>
                  <a:pt x="4100" y="5881"/>
                </a:lnTo>
                <a:lnTo>
                  <a:pt x="4094" y="5899"/>
                </a:lnTo>
                <a:lnTo>
                  <a:pt x="4088" y="5915"/>
                </a:lnTo>
                <a:lnTo>
                  <a:pt x="4080" y="5932"/>
                </a:lnTo>
                <a:lnTo>
                  <a:pt x="4071" y="5948"/>
                </a:lnTo>
                <a:lnTo>
                  <a:pt x="4062" y="5963"/>
                </a:lnTo>
                <a:lnTo>
                  <a:pt x="4053" y="5979"/>
                </a:lnTo>
                <a:lnTo>
                  <a:pt x="4042" y="5993"/>
                </a:lnTo>
                <a:lnTo>
                  <a:pt x="4031" y="6008"/>
                </a:lnTo>
                <a:lnTo>
                  <a:pt x="4020" y="6021"/>
                </a:lnTo>
                <a:lnTo>
                  <a:pt x="4006" y="6035"/>
                </a:lnTo>
                <a:lnTo>
                  <a:pt x="3994" y="6047"/>
                </a:lnTo>
                <a:lnTo>
                  <a:pt x="3981" y="6058"/>
                </a:lnTo>
                <a:lnTo>
                  <a:pt x="3966" y="6069"/>
                </a:lnTo>
                <a:lnTo>
                  <a:pt x="3952" y="6080"/>
                </a:lnTo>
                <a:lnTo>
                  <a:pt x="3936" y="6089"/>
                </a:lnTo>
                <a:lnTo>
                  <a:pt x="3920" y="6098"/>
                </a:lnTo>
                <a:lnTo>
                  <a:pt x="3905" y="6107"/>
                </a:lnTo>
                <a:lnTo>
                  <a:pt x="3888" y="6115"/>
                </a:lnTo>
                <a:lnTo>
                  <a:pt x="3870" y="6122"/>
                </a:lnTo>
                <a:lnTo>
                  <a:pt x="3853" y="6127"/>
                </a:lnTo>
                <a:lnTo>
                  <a:pt x="3836" y="6133"/>
                </a:lnTo>
                <a:lnTo>
                  <a:pt x="3818" y="6136"/>
                </a:lnTo>
                <a:lnTo>
                  <a:pt x="3799" y="6139"/>
                </a:lnTo>
                <a:lnTo>
                  <a:pt x="3780" y="6142"/>
                </a:lnTo>
                <a:lnTo>
                  <a:pt x="3761" y="6144"/>
                </a:lnTo>
                <a:lnTo>
                  <a:pt x="3742" y="6144"/>
                </a:lnTo>
                <a:lnTo>
                  <a:pt x="373" y="6144"/>
                </a:lnTo>
                <a:lnTo>
                  <a:pt x="354" y="6144"/>
                </a:lnTo>
                <a:lnTo>
                  <a:pt x="335" y="6142"/>
                </a:lnTo>
                <a:lnTo>
                  <a:pt x="316" y="6139"/>
                </a:lnTo>
                <a:lnTo>
                  <a:pt x="299" y="6136"/>
                </a:lnTo>
                <a:lnTo>
                  <a:pt x="281" y="6133"/>
                </a:lnTo>
                <a:lnTo>
                  <a:pt x="263" y="6127"/>
                </a:lnTo>
                <a:lnTo>
                  <a:pt x="245" y="6122"/>
                </a:lnTo>
                <a:lnTo>
                  <a:pt x="228" y="6115"/>
                </a:lnTo>
                <a:lnTo>
                  <a:pt x="212" y="6107"/>
                </a:lnTo>
                <a:lnTo>
                  <a:pt x="196" y="6098"/>
                </a:lnTo>
                <a:lnTo>
                  <a:pt x="180" y="6089"/>
                </a:lnTo>
                <a:lnTo>
                  <a:pt x="165" y="6080"/>
                </a:lnTo>
                <a:lnTo>
                  <a:pt x="150" y="6069"/>
                </a:lnTo>
                <a:lnTo>
                  <a:pt x="136" y="6058"/>
                </a:lnTo>
                <a:lnTo>
                  <a:pt x="122" y="6047"/>
                </a:lnTo>
                <a:lnTo>
                  <a:pt x="109" y="6035"/>
                </a:lnTo>
                <a:lnTo>
                  <a:pt x="97" y="6021"/>
                </a:lnTo>
                <a:lnTo>
                  <a:pt x="86" y="6008"/>
                </a:lnTo>
                <a:lnTo>
                  <a:pt x="74" y="5993"/>
                </a:lnTo>
                <a:lnTo>
                  <a:pt x="63" y="5979"/>
                </a:lnTo>
                <a:lnTo>
                  <a:pt x="53" y="5963"/>
                </a:lnTo>
                <a:lnTo>
                  <a:pt x="44" y="5948"/>
                </a:lnTo>
                <a:lnTo>
                  <a:pt x="37" y="5932"/>
                </a:lnTo>
                <a:lnTo>
                  <a:pt x="29" y="5915"/>
                </a:lnTo>
                <a:lnTo>
                  <a:pt x="22" y="5899"/>
                </a:lnTo>
                <a:lnTo>
                  <a:pt x="17" y="5881"/>
                </a:lnTo>
                <a:lnTo>
                  <a:pt x="11" y="5863"/>
                </a:lnTo>
                <a:lnTo>
                  <a:pt x="6" y="5845"/>
                </a:lnTo>
                <a:lnTo>
                  <a:pt x="4" y="5826"/>
                </a:lnTo>
                <a:lnTo>
                  <a:pt x="1" y="5808"/>
                </a:lnTo>
                <a:lnTo>
                  <a:pt x="0" y="5789"/>
                </a:lnTo>
                <a:lnTo>
                  <a:pt x="0" y="5769"/>
                </a:lnTo>
                <a:lnTo>
                  <a:pt x="0" y="375"/>
                </a:lnTo>
                <a:lnTo>
                  <a:pt x="0" y="355"/>
                </a:lnTo>
                <a:lnTo>
                  <a:pt x="1" y="336"/>
                </a:lnTo>
                <a:lnTo>
                  <a:pt x="4" y="318"/>
                </a:lnTo>
                <a:lnTo>
                  <a:pt x="6" y="299"/>
                </a:lnTo>
                <a:lnTo>
                  <a:pt x="11" y="281"/>
                </a:lnTo>
                <a:lnTo>
                  <a:pt x="17" y="264"/>
                </a:lnTo>
                <a:lnTo>
                  <a:pt x="22" y="247"/>
                </a:lnTo>
                <a:lnTo>
                  <a:pt x="29" y="229"/>
                </a:lnTo>
                <a:lnTo>
                  <a:pt x="37" y="212"/>
                </a:lnTo>
                <a:lnTo>
                  <a:pt x="44" y="197"/>
                </a:lnTo>
                <a:lnTo>
                  <a:pt x="53" y="181"/>
                </a:lnTo>
                <a:lnTo>
                  <a:pt x="63" y="165"/>
                </a:lnTo>
                <a:lnTo>
                  <a:pt x="74" y="151"/>
                </a:lnTo>
                <a:lnTo>
                  <a:pt x="86" y="136"/>
                </a:lnTo>
                <a:lnTo>
                  <a:pt x="97" y="123"/>
                </a:lnTo>
                <a:lnTo>
                  <a:pt x="109" y="111"/>
                </a:lnTo>
                <a:lnTo>
                  <a:pt x="122" y="97"/>
                </a:lnTo>
                <a:lnTo>
                  <a:pt x="136" y="86"/>
                </a:lnTo>
                <a:lnTo>
                  <a:pt x="150" y="75"/>
                </a:lnTo>
                <a:lnTo>
                  <a:pt x="165" y="64"/>
                </a:lnTo>
                <a:lnTo>
                  <a:pt x="180" y="55"/>
                </a:lnTo>
                <a:lnTo>
                  <a:pt x="196" y="46"/>
                </a:lnTo>
                <a:lnTo>
                  <a:pt x="212" y="37"/>
                </a:lnTo>
                <a:lnTo>
                  <a:pt x="228" y="29"/>
                </a:lnTo>
                <a:lnTo>
                  <a:pt x="245" y="23"/>
                </a:lnTo>
                <a:lnTo>
                  <a:pt x="263" y="17"/>
                </a:lnTo>
                <a:lnTo>
                  <a:pt x="281" y="13"/>
                </a:lnTo>
                <a:lnTo>
                  <a:pt x="299" y="8"/>
                </a:lnTo>
                <a:lnTo>
                  <a:pt x="316" y="5"/>
                </a:lnTo>
                <a:lnTo>
                  <a:pt x="335" y="3"/>
                </a:lnTo>
                <a:lnTo>
                  <a:pt x="354" y="0"/>
                </a:lnTo>
                <a:lnTo>
                  <a:pt x="373" y="0"/>
                </a:lnTo>
                <a:close/>
                <a:moveTo>
                  <a:pt x="2968" y="4585"/>
                </a:moveTo>
                <a:lnTo>
                  <a:pt x="2968" y="4585"/>
                </a:lnTo>
                <a:lnTo>
                  <a:pt x="3254" y="4168"/>
                </a:lnTo>
                <a:lnTo>
                  <a:pt x="3260" y="4157"/>
                </a:lnTo>
                <a:lnTo>
                  <a:pt x="3266" y="4144"/>
                </a:lnTo>
                <a:lnTo>
                  <a:pt x="3270" y="4133"/>
                </a:lnTo>
                <a:lnTo>
                  <a:pt x="3274" y="4121"/>
                </a:lnTo>
                <a:lnTo>
                  <a:pt x="3275" y="4110"/>
                </a:lnTo>
                <a:lnTo>
                  <a:pt x="3275" y="4098"/>
                </a:lnTo>
                <a:lnTo>
                  <a:pt x="3275" y="4085"/>
                </a:lnTo>
                <a:lnTo>
                  <a:pt x="3273" y="4074"/>
                </a:lnTo>
                <a:lnTo>
                  <a:pt x="3269" y="4062"/>
                </a:lnTo>
                <a:lnTo>
                  <a:pt x="3266" y="4050"/>
                </a:lnTo>
                <a:lnTo>
                  <a:pt x="3260" y="4037"/>
                </a:lnTo>
                <a:lnTo>
                  <a:pt x="3255" y="4026"/>
                </a:lnTo>
                <a:lnTo>
                  <a:pt x="3247" y="4014"/>
                </a:lnTo>
                <a:lnTo>
                  <a:pt x="3239" y="4002"/>
                </a:lnTo>
                <a:lnTo>
                  <a:pt x="3230" y="3989"/>
                </a:lnTo>
                <a:lnTo>
                  <a:pt x="3219" y="3977"/>
                </a:lnTo>
                <a:lnTo>
                  <a:pt x="2757" y="3512"/>
                </a:lnTo>
                <a:lnTo>
                  <a:pt x="2742" y="3501"/>
                </a:lnTo>
                <a:lnTo>
                  <a:pt x="2729" y="3491"/>
                </a:lnTo>
                <a:lnTo>
                  <a:pt x="2715" y="3483"/>
                </a:lnTo>
                <a:lnTo>
                  <a:pt x="2702" y="3476"/>
                </a:lnTo>
                <a:lnTo>
                  <a:pt x="2690" y="3469"/>
                </a:lnTo>
                <a:lnTo>
                  <a:pt x="2676" y="3465"/>
                </a:lnTo>
                <a:lnTo>
                  <a:pt x="2664" y="3460"/>
                </a:lnTo>
                <a:lnTo>
                  <a:pt x="2652" y="3458"/>
                </a:lnTo>
                <a:lnTo>
                  <a:pt x="2641" y="3456"/>
                </a:lnTo>
                <a:lnTo>
                  <a:pt x="2628" y="3456"/>
                </a:lnTo>
                <a:lnTo>
                  <a:pt x="2617" y="3456"/>
                </a:lnTo>
                <a:lnTo>
                  <a:pt x="2606" y="3458"/>
                </a:lnTo>
                <a:lnTo>
                  <a:pt x="2595" y="3460"/>
                </a:lnTo>
                <a:lnTo>
                  <a:pt x="2584" y="3463"/>
                </a:lnTo>
                <a:lnTo>
                  <a:pt x="2574" y="3468"/>
                </a:lnTo>
                <a:lnTo>
                  <a:pt x="2563" y="3473"/>
                </a:lnTo>
                <a:lnTo>
                  <a:pt x="2261" y="3654"/>
                </a:lnTo>
                <a:lnTo>
                  <a:pt x="2220" y="3611"/>
                </a:lnTo>
                <a:lnTo>
                  <a:pt x="2182" y="3567"/>
                </a:lnTo>
                <a:lnTo>
                  <a:pt x="2146" y="3525"/>
                </a:lnTo>
                <a:lnTo>
                  <a:pt x="2111" y="3482"/>
                </a:lnTo>
                <a:lnTo>
                  <a:pt x="2078" y="3440"/>
                </a:lnTo>
                <a:lnTo>
                  <a:pt x="2045" y="3398"/>
                </a:lnTo>
                <a:lnTo>
                  <a:pt x="2015" y="3356"/>
                </a:lnTo>
                <a:lnTo>
                  <a:pt x="1986" y="3314"/>
                </a:lnTo>
                <a:lnTo>
                  <a:pt x="1958" y="3273"/>
                </a:lnTo>
                <a:lnTo>
                  <a:pt x="1933" y="3232"/>
                </a:lnTo>
                <a:lnTo>
                  <a:pt x="1908" y="3190"/>
                </a:lnTo>
                <a:lnTo>
                  <a:pt x="1885" y="3149"/>
                </a:lnTo>
                <a:lnTo>
                  <a:pt x="1864" y="3108"/>
                </a:lnTo>
                <a:lnTo>
                  <a:pt x="1842" y="3067"/>
                </a:lnTo>
                <a:lnTo>
                  <a:pt x="1824" y="3025"/>
                </a:lnTo>
                <a:lnTo>
                  <a:pt x="1806" y="2985"/>
                </a:lnTo>
                <a:lnTo>
                  <a:pt x="1789" y="2944"/>
                </a:lnTo>
                <a:lnTo>
                  <a:pt x="1774" y="2904"/>
                </a:lnTo>
                <a:lnTo>
                  <a:pt x="1760" y="2863"/>
                </a:lnTo>
                <a:lnTo>
                  <a:pt x="1748" y="2823"/>
                </a:lnTo>
                <a:lnTo>
                  <a:pt x="1735" y="2781"/>
                </a:lnTo>
                <a:lnTo>
                  <a:pt x="1725" y="2741"/>
                </a:lnTo>
                <a:lnTo>
                  <a:pt x="1715" y="2700"/>
                </a:lnTo>
                <a:lnTo>
                  <a:pt x="1708" y="2660"/>
                </a:lnTo>
                <a:lnTo>
                  <a:pt x="1700" y="2619"/>
                </a:lnTo>
                <a:lnTo>
                  <a:pt x="1694" y="2578"/>
                </a:lnTo>
                <a:lnTo>
                  <a:pt x="1689" y="2537"/>
                </a:lnTo>
                <a:lnTo>
                  <a:pt x="1684" y="2496"/>
                </a:lnTo>
                <a:lnTo>
                  <a:pt x="1682" y="2455"/>
                </a:lnTo>
                <a:lnTo>
                  <a:pt x="1680" y="2414"/>
                </a:lnTo>
                <a:lnTo>
                  <a:pt x="1677" y="2372"/>
                </a:lnTo>
                <a:lnTo>
                  <a:pt x="1677" y="2331"/>
                </a:lnTo>
                <a:lnTo>
                  <a:pt x="1985" y="2159"/>
                </a:lnTo>
                <a:lnTo>
                  <a:pt x="1995" y="2153"/>
                </a:lnTo>
                <a:lnTo>
                  <a:pt x="2004" y="2146"/>
                </a:lnTo>
                <a:lnTo>
                  <a:pt x="2012" y="2138"/>
                </a:lnTo>
                <a:lnTo>
                  <a:pt x="2020" y="2130"/>
                </a:lnTo>
                <a:lnTo>
                  <a:pt x="2028" y="2121"/>
                </a:lnTo>
                <a:lnTo>
                  <a:pt x="2033" y="2111"/>
                </a:lnTo>
                <a:lnTo>
                  <a:pt x="2039" y="2101"/>
                </a:lnTo>
                <a:lnTo>
                  <a:pt x="2043" y="2090"/>
                </a:lnTo>
                <a:lnTo>
                  <a:pt x="2046" y="2078"/>
                </a:lnTo>
                <a:lnTo>
                  <a:pt x="2050" y="2066"/>
                </a:lnTo>
                <a:lnTo>
                  <a:pt x="2052" y="2052"/>
                </a:lnTo>
                <a:lnTo>
                  <a:pt x="2053" y="2038"/>
                </a:lnTo>
                <a:lnTo>
                  <a:pt x="2053" y="2022"/>
                </a:lnTo>
                <a:lnTo>
                  <a:pt x="2052" y="2007"/>
                </a:lnTo>
                <a:lnTo>
                  <a:pt x="2050" y="1990"/>
                </a:lnTo>
                <a:lnTo>
                  <a:pt x="2048" y="1972"/>
                </a:lnTo>
                <a:lnTo>
                  <a:pt x="1877" y="1339"/>
                </a:lnTo>
                <a:lnTo>
                  <a:pt x="1871" y="1325"/>
                </a:lnTo>
                <a:lnTo>
                  <a:pt x="1866" y="1310"/>
                </a:lnTo>
                <a:lnTo>
                  <a:pt x="1859" y="1297"/>
                </a:lnTo>
                <a:lnTo>
                  <a:pt x="1853" y="1284"/>
                </a:lnTo>
                <a:lnTo>
                  <a:pt x="1845" y="1273"/>
                </a:lnTo>
                <a:lnTo>
                  <a:pt x="1837" y="1262"/>
                </a:lnTo>
                <a:lnTo>
                  <a:pt x="1829" y="1253"/>
                </a:lnTo>
                <a:lnTo>
                  <a:pt x="1820" y="1244"/>
                </a:lnTo>
                <a:lnTo>
                  <a:pt x="1810" y="1237"/>
                </a:lnTo>
                <a:lnTo>
                  <a:pt x="1800" y="1231"/>
                </a:lnTo>
                <a:lnTo>
                  <a:pt x="1790" y="1225"/>
                </a:lnTo>
                <a:lnTo>
                  <a:pt x="1779" y="1221"/>
                </a:lnTo>
                <a:lnTo>
                  <a:pt x="1768" y="1218"/>
                </a:lnTo>
                <a:lnTo>
                  <a:pt x="1756" y="1215"/>
                </a:lnTo>
                <a:lnTo>
                  <a:pt x="1742" y="1213"/>
                </a:lnTo>
                <a:lnTo>
                  <a:pt x="1729" y="1213"/>
                </a:lnTo>
                <a:lnTo>
                  <a:pt x="1225" y="1252"/>
                </a:lnTo>
                <a:lnTo>
                  <a:pt x="1199" y="1254"/>
                </a:lnTo>
                <a:lnTo>
                  <a:pt x="1175" y="1258"/>
                </a:lnTo>
                <a:lnTo>
                  <a:pt x="1154" y="1262"/>
                </a:lnTo>
                <a:lnTo>
                  <a:pt x="1135" y="1268"/>
                </a:lnTo>
                <a:lnTo>
                  <a:pt x="1119" y="1274"/>
                </a:lnTo>
                <a:lnTo>
                  <a:pt x="1105" y="1281"/>
                </a:lnTo>
                <a:lnTo>
                  <a:pt x="1092" y="1290"/>
                </a:lnTo>
                <a:lnTo>
                  <a:pt x="1081" y="1300"/>
                </a:lnTo>
                <a:lnTo>
                  <a:pt x="1072" y="1311"/>
                </a:lnTo>
                <a:lnTo>
                  <a:pt x="1065" y="1323"/>
                </a:lnTo>
                <a:lnTo>
                  <a:pt x="1060" y="1337"/>
                </a:lnTo>
                <a:lnTo>
                  <a:pt x="1055" y="1351"/>
                </a:lnTo>
                <a:lnTo>
                  <a:pt x="1052" y="1367"/>
                </a:lnTo>
                <a:lnTo>
                  <a:pt x="1050" y="1384"/>
                </a:lnTo>
                <a:lnTo>
                  <a:pt x="1049" y="1403"/>
                </a:lnTo>
                <a:lnTo>
                  <a:pt x="1048" y="1423"/>
                </a:lnTo>
                <a:lnTo>
                  <a:pt x="1047" y="1494"/>
                </a:lnTo>
                <a:lnTo>
                  <a:pt x="1047" y="1565"/>
                </a:lnTo>
                <a:lnTo>
                  <a:pt x="1048" y="1636"/>
                </a:lnTo>
                <a:lnTo>
                  <a:pt x="1049" y="1705"/>
                </a:lnTo>
                <a:lnTo>
                  <a:pt x="1052" y="1773"/>
                </a:lnTo>
                <a:lnTo>
                  <a:pt x="1055" y="1841"/>
                </a:lnTo>
                <a:lnTo>
                  <a:pt x="1060" y="1906"/>
                </a:lnTo>
                <a:lnTo>
                  <a:pt x="1065" y="1972"/>
                </a:lnTo>
                <a:lnTo>
                  <a:pt x="1071" y="2037"/>
                </a:lnTo>
                <a:lnTo>
                  <a:pt x="1079" y="2100"/>
                </a:lnTo>
                <a:lnTo>
                  <a:pt x="1087" y="2163"/>
                </a:lnTo>
                <a:lnTo>
                  <a:pt x="1096" y="2225"/>
                </a:lnTo>
                <a:lnTo>
                  <a:pt x="1105" y="2286"/>
                </a:lnTo>
                <a:lnTo>
                  <a:pt x="1116" y="2347"/>
                </a:lnTo>
                <a:lnTo>
                  <a:pt x="1127" y="2406"/>
                </a:lnTo>
                <a:lnTo>
                  <a:pt x="1139" y="2465"/>
                </a:lnTo>
                <a:lnTo>
                  <a:pt x="1152" y="2523"/>
                </a:lnTo>
                <a:lnTo>
                  <a:pt x="1167" y="2580"/>
                </a:lnTo>
                <a:lnTo>
                  <a:pt x="1181" y="2636"/>
                </a:lnTo>
                <a:lnTo>
                  <a:pt x="1197" y="2692"/>
                </a:lnTo>
                <a:lnTo>
                  <a:pt x="1214" y="2747"/>
                </a:lnTo>
                <a:lnTo>
                  <a:pt x="1232" y="2801"/>
                </a:lnTo>
                <a:lnTo>
                  <a:pt x="1251" y="2855"/>
                </a:lnTo>
                <a:lnTo>
                  <a:pt x="1269" y="2908"/>
                </a:lnTo>
                <a:lnTo>
                  <a:pt x="1290" y="2960"/>
                </a:lnTo>
                <a:lnTo>
                  <a:pt x="1311" y="3012"/>
                </a:lnTo>
                <a:lnTo>
                  <a:pt x="1332" y="3063"/>
                </a:lnTo>
                <a:lnTo>
                  <a:pt x="1355" y="3113"/>
                </a:lnTo>
                <a:lnTo>
                  <a:pt x="1379" y="3164"/>
                </a:lnTo>
                <a:lnTo>
                  <a:pt x="1403" y="3213"/>
                </a:lnTo>
                <a:lnTo>
                  <a:pt x="1429" y="3262"/>
                </a:lnTo>
                <a:lnTo>
                  <a:pt x="1455" y="3310"/>
                </a:lnTo>
                <a:lnTo>
                  <a:pt x="1481" y="3356"/>
                </a:lnTo>
                <a:lnTo>
                  <a:pt x="1509" y="3404"/>
                </a:lnTo>
                <a:lnTo>
                  <a:pt x="1538" y="3451"/>
                </a:lnTo>
                <a:lnTo>
                  <a:pt x="1567" y="3497"/>
                </a:lnTo>
                <a:lnTo>
                  <a:pt x="1598" y="3543"/>
                </a:lnTo>
                <a:lnTo>
                  <a:pt x="1630" y="3587"/>
                </a:lnTo>
                <a:lnTo>
                  <a:pt x="1662" y="3633"/>
                </a:lnTo>
                <a:lnTo>
                  <a:pt x="1694" y="3676"/>
                </a:lnTo>
                <a:lnTo>
                  <a:pt x="1728" y="3721"/>
                </a:lnTo>
                <a:lnTo>
                  <a:pt x="1762" y="3764"/>
                </a:lnTo>
                <a:lnTo>
                  <a:pt x="1798" y="3808"/>
                </a:lnTo>
                <a:lnTo>
                  <a:pt x="1835" y="3850"/>
                </a:lnTo>
                <a:lnTo>
                  <a:pt x="1871" y="3893"/>
                </a:lnTo>
                <a:lnTo>
                  <a:pt x="1909" y="3935"/>
                </a:lnTo>
                <a:lnTo>
                  <a:pt x="1948" y="3976"/>
                </a:lnTo>
                <a:lnTo>
                  <a:pt x="1987" y="4018"/>
                </a:lnTo>
                <a:lnTo>
                  <a:pt x="2028" y="4060"/>
                </a:lnTo>
                <a:lnTo>
                  <a:pt x="2069" y="4100"/>
                </a:lnTo>
                <a:lnTo>
                  <a:pt x="2111" y="4141"/>
                </a:lnTo>
                <a:lnTo>
                  <a:pt x="2155" y="4181"/>
                </a:lnTo>
                <a:lnTo>
                  <a:pt x="2198" y="4221"/>
                </a:lnTo>
                <a:lnTo>
                  <a:pt x="2243" y="4261"/>
                </a:lnTo>
                <a:lnTo>
                  <a:pt x="2288" y="4302"/>
                </a:lnTo>
                <a:lnTo>
                  <a:pt x="2334" y="4341"/>
                </a:lnTo>
                <a:lnTo>
                  <a:pt x="2429" y="4420"/>
                </a:lnTo>
                <a:lnTo>
                  <a:pt x="2527" y="4498"/>
                </a:lnTo>
                <a:lnTo>
                  <a:pt x="2628" y="4576"/>
                </a:lnTo>
                <a:lnTo>
                  <a:pt x="2733" y="4654"/>
                </a:lnTo>
                <a:lnTo>
                  <a:pt x="2750" y="4663"/>
                </a:lnTo>
                <a:lnTo>
                  <a:pt x="2767" y="4670"/>
                </a:lnTo>
                <a:lnTo>
                  <a:pt x="2783" y="4677"/>
                </a:lnTo>
                <a:lnTo>
                  <a:pt x="2799" y="4683"/>
                </a:lnTo>
                <a:lnTo>
                  <a:pt x="2813" y="4686"/>
                </a:lnTo>
                <a:lnTo>
                  <a:pt x="2828" y="4687"/>
                </a:lnTo>
                <a:lnTo>
                  <a:pt x="2842" y="4687"/>
                </a:lnTo>
                <a:lnTo>
                  <a:pt x="2856" y="4685"/>
                </a:lnTo>
                <a:lnTo>
                  <a:pt x="2869" y="4682"/>
                </a:lnTo>
                <a:lnTo>
                  <a:pt x="2884" y="4675"/>
                </a:lnTo>
                <a:lnTo>
                  <a:pt x="2897" y="4666"/>
                </a:lnTo>
                <a:lnTo>
                  <a:pt x="2910" y="4655"/>
                </a:lnTo>
                <a:lnTo>
                  <a:pt x="2925" y="4641"/>
                </a:lnTo>
                <a:lnTo>
                  <a:pt x="2939" y="4625"/>
                </a:lnTo>
                <a:lnTo>
                  <a:pt x="2954" y="4606"/>
                </a:lnTo>
                <a:lnTo>
                  <a:pt x="2968" y="4585"/>
                </a:lnTo>
                <a:close/>
                <a:moveTo>
                  <a:pt x="1518" y="266"/>
                </a:moveTo>
                <a:lnTo>
                  <a:pt x="1518" y="398"/>
                </a:lnTo>
                <a:lnTo>
                  <a:pt x="2656" y="398"/>
                </a:lnTo>
                <a:lnTo>
                  <a:pt x="2656" y="266"/>
                </a:lnTo>
                <a:lnTo>
                  <a:pt x="1518" y="266"/>
                </a:lnTo>
                <a:close/>
                <a:moveTo>
                  <a:pt x="525" y="656"/>
                </a:moveTo>
                <a:lnTo>
                  <a:pt x="525" y="5209"/>
                </a:lnTo>
                <a:lnTo>
                  <a:pt x="3595" y="5209"/>
                </a:lnTo>
                <a:lnTo>
                  <a:pt x="3595" y="656"/>
                </a:lnTo>
                <a:lnTo>
                  <a:pt x="525" y="65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1" name="KSO_Shape"/>
          <p:cNvSpPr>
            <a:spLocks/>
          </p:cNvSpPr>
          <p:nvPr/>
        </p:nvSpPr>
        <p:spPr bwMode="auto">
          <a:xfrm>
            <a:off x="3944910" y="2744810"/>
            <a:ext cx="356535" cy="353564"/>
          </a:xfrm>
          <a:custGeom>
            <a:avLst/>
            <a:gdLst>
              <a:gd name="T0" fmla="*/ 435344 w 2268537"/>
              <a:gd name="T1" fmla="*/ 1538932 h 2247901"/>
              <a:gd name="T2" fmla="*/ 495462 w 2268537"/>
              <a:gd name="T3" fmla="*/ 1635063 h 2247901"/>
              <a:gd name="T4" fmla="*/ 599590 w 2268537"/>
              <a:gd name="T5" fmla="*/ 1589945 h 2247901"/>
              <a:gd name="T6" fmla="*/ 569645 w 2268537"/>
              <a:gd name="T7" fmla="*/ 1480210 h 2247901"/>
              <a:gd name="T8" fmla="*/ 1569477 w 2268537"/>
              <a:gd name="T9" fmla="*/ 1473664 h 2247901"/>
              <a:gd name="T10" fmla="*/ 1631626 w 2268537"/>
              <a:gd name="T11" fmla="*/ 1599219 h 2247901"/>
              <a:gd name="T12" fmla="*/ 1169820 w 2268537"/>
              <a:gd name="T13" fmla="*/ 1679820 h 2247901"/>
              <a:gd name="T14" fmla="*/ 2218183 w 2268537"/>
              <a:gd name="T15" fmla="*/ 1620107 h 2247901"/>
              <a:gd name="T16" fmla="*/ 2265361 w 2268537"/>
              <a:gd name="T17" fmla="*/ 1739305 h 2247901"/>
              <a:gd name="T18" fmla="*/ 1398682 w 2268537"/>
              <a:gd name="T19" fmla="*/ 2039003 h 2247901"/>
              <a:gd name="T20" fmla="*/ 0 w 2268537"/>
              <a:gd name="T21" fmla="*/ 1401763 h 2247901"/>
              <a:gd name="T22" fmla="*/ 1802845 w 2268537"/>
              <a:gd name="T23" fmla="*/ 1254543 h 2247901"/>
              <a:gd name="T24" fmla="*/ 1896694 w 2268537"/>
              <a:gd name="T25" fmla="*/ 1346722 h 2247901"/>
              <a:gd name="T26" fmla="*/ 1801262 w 2268537"/>
              <a:gd name="T27" fmla="*/ 1343544 h 2247901"/>
              <a:gd name="T28" fmla="*/ 1952551 w 2268537"/>
              <a:gd name="T29" fmla="*/ 1373286 h 2247901"/>
              <a:gd name="T30" fmla="*/ 1959109 w 2268537"/>
              <a:gd name="T31" fmla="*/ 1284967 h 2247901"/>
              <a:gd name="T32" fmla="*/ 1883577 w 2268537"/>
              <a:gd name="T33" fmla="*/ 1210951 h 2247901"/>
              <a:gd name="T34" fmla="*/ 1924735 w 2268537"/>
              <a:gd name="T35" fmla="*/ 1183705 h 2247901"/>
              <a:gd name="T36" fmla="*/ 2066527 w 2268537"/>
              <a:gd name="T37" fmla="*/ 1199371 h 2247901"/>
              <a:gd name="T38" fmla="*/ 1998232 w 2268537"/>
              <a:gd name="T39" fmla="*/ 1451844 h 2247901"/>
              <a:gd name="T40" fmla="*/ 1739299 w 2268537"/>
              <a:gd name="T41" fmla="*/ 1420285 h 2247901"/>
              <a:gd name="T42" fmla="*/ 1733193 w 2268537"/>
              <a:gd name="T43" fmla="*/ 1158731 h 2247901"/>
              <a:gd name="T44" fmla="*/ 1233862 w 2268537"/>
              <a:gd name="T45" fmla="*/ 780369 h 2247901"/>
              <a:gd name="T46" fmla="*/ 1208472 w 2268537"/>
              <a:gd name="T47" fmla="*/ 887639 h 2247901"/>
              <a:gd name="T48" fmla="*/ 1337010 w 2268537"/>
              <a:gd name="T49" fmla="*/ 1007835 h 2247901"/>
              <a:gd name="T50" fmla="*/ 1297791 w 2268537"/>
              <a:gd name="T51" fmla="*/ 959984 h 2247901"/>
              <a:gd name="T52" fmla="*/ 1297791 w 2268537"/>
              <a:gd name="T53" fmla="*/ 1067934 h 2247901"/>
              <a:gd name="T54" fmla="*/ 1447865 w 2268537"/>
              <a:gd name="T55" fmla="*/ 1005568 h 2247901"/>
              <a:gd name="T56" fmla="*/ 1326808 w 2268537"/>
              <a:gd name="T57" fmla="*/ 866548 h 2247901"/>
              <a:gd name="T58" fmla="*/ 1320234 w 2268537"/>
              <a:gd name="T59" fmla="*/ 810532 h 2247901"/>
              <a:gd name="T60" fmla="*/ 1427235 w 2268537"/>
              <a:gd name="T61" fmla="*/ 798966 h 2247901"/>
              <a:gd name="T62" fmla="*/ 1388017 w 2268537"/>
              <a:gd name="T63" fmla="*/ 636134 h 2247901"/>
              <a:gd name="T64" fmla="*/ 1555092 w 2268537"/>
              <a:gd name="T65" fmla="*/ 745444 h 2247901"/>
              <a:gd name="T66" fmla="*/ 1611993 w 2268537"/>
              <a:gd name="T67" fmla="*/ 941614 h 2247901"/>
              <a:gd name="T68" fmla="*/ 1527662 w 2268537"/>
              <a:gd name="T69" fmla="*/ 1124630 h 2247901"/>
              <a:gd name="T70" fmla="*/ 1344717 w 2268537"/>
              <a:gd name="T71" fmla="*/ 1208994 h 2247901"/>
              <a:gd name="T72" fmla="*/ 1148398 w 2268537"/>
              <a:gd name="T73" fmla="*/ 1151844 h 2247901"/>
              <a:gd name="T74" fmla="*/ 1039356 w 2268537"/>
              <a:gd name="T75" fmla="*/ 984930 h 2247901"/>
              <a:gd name="T76" fmla="*/ 1067013 w 2268537"/>
              <a:gd name="T77" fmla="*/ 780823 h 2247901"/>
              <a:gd name="T78" fmla="*/ 1215727 w 2268537"/>
              <a:gd name="T79" fmla="*/ 648834 h 2247901"/>
              <a:gd name="T80" fmla="*/ 1814840 w 2268537"/>
              <a:gd name="T81" fmla="*/ 491075 h 2247901"/>
              <a:gd name="T82" fmla="*/ 1888564 w 2268537"/>
              <a:gd name="T83" fmla="*/ 577139 h 2247901"/>
              <a:gd name="T84" fmla="*/ 1872408 w 2268537"/>
              <a:gd name="T85" fmla="*/ 577818 h 2247901"/>
              <a:gd name="T86" fmla="*/ 1907905 w 2268537"/>
              <a:gd name="T87" fmla="*/ 640554 h 2247901"/>
              <a:gd name="T88" fmla="*/ 1942719 w 2268537"/>
              <a:gd name="T89" fmla="*/ 548375 h 2247901"/>
              <a:gd name="T90" fmla="*/ 1892432 w 2268537"/>
              <a:gd name="T91" fmla="*/ 493113 h 2247901"/>
              <a:gd name="T92" fmla="*/ 1895390 w 2268537"/>
              <a:gd name="T93" fmla="*/ 384401 h 2247901"/>
              <a:gd name="T94" fmla="*/ 2056717 w 2268537"/>
              <a:gd name="T95" fmla="*/ 536598 h 2247901"/>
              <a:gd name="T96" fmla="*/ 1929294 w 2268537"/>
              <a:gd name="T97" fmla="*/ 718464 h 2247901"/>
              <a:gd name="T98" fmla="*/ 1729512 w 2268537"/>
              <a:gd name="T99" fmla="*/ 619944 h 2247901"/>
              <a:gd name="T100" fmla="*/ 1798230 w 2268537"/>
              <a:gd name="T101" fmla="*/ 408635 h 2247901"/>
              <a:gd name="T102" fmla="*/ 1438439 w 2268537"/>
              <a:gd name="T103" fmla="*/ 111042 h 2247901"/>
              <a:gd name="T104" fmla="*/ 1512769 w 2268537"/>
              <a:gd name="T105" fmla="*/ 199876 h 2247901"/>
              <a:gd name="T106" fmla="*/ 1448183 w 2268537"/>
              <a:gd name="T107" fmla="*/ 210980 h 2247901"/>
              <a:gd name="T108" fmla="*/ 1572596 w 2268537"/>
              <a:gd name="T109" fmla="*/ 192171 h 2247901"/>
              <a:gd name="T110" fmla="*/ 1493506 w 2268537"/>
              <a:gd name="T111" fmla="*/ 107869 h 2247901"/>
              <a:gd name="T112" fmla="*/ 1558092 w 2268537"/>
              <a:gd name="T113" fmla="*/ 86114 h 2247901"/>
              <a:gd name="T114" fmla="*/ 1618146 w 2268537"/>
              <a:gd name="T115" fmla="*/ 49629 h 2247901"/>
              <a:gd name="T116" fmla="*/ 1622905 w 2268537"/>
              <a:gd name="T117" fmla="*/ 248145 h 2247901"/>
              <a:gd name="T118" fmla="*/ 1427334 w 2268537"/>
              <a:gd name="T119" fmla="*/ 281231 h 2247901"/>
              <a:gd name="T120" fmla="*/ 1366148 w 2268537"/>
              <a:gd name="T121" fmla="*/ 92686 h 2247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68537" h="2247901">
                <a:moveTo>
                  <a:pt x="516787" y="1465473"/>
                </a:moveTo>
                <a:lnTo>
                  <a:pt x="512476" y="1465700"/>
                </a:lnTo>
                <a:lnTo>
                  <a:pt x="507939" y="1466607"/>
                </a:lnTo>
                <a:lnTo>
                  <a:pt x="503629" y="1467060"/>
                </a:lnTo>
                <a:lnTo>
                  <a:pt x="499545" y="1468194"/>
                </a:lnTo>
                <a:lnTo>
                  <a:pt x="495462" y="1469327"/>
                </a:lnTo>
                <a:lnTo>
                  <a:pt x="491151" y="1470688"/>
                </a:lnTo>
                <a:lnTo>
                  <a:pt x="487295" y="1472275"/>
                </a:lnTo>
                <a:lnTo>
                  <a:pt x="483438" y="1474089"/>
                </a:lnTo>
                <a:lnTo>
                  <a:pt x="479582" y="1475902"/>
                </a:lnTo>
                <a:lnTo>
                  <a:pt x="475952" y="1477943"/>
                </a:lnTo>
                <a:lnTo>
                  <a:pt x="472776" y="1480210"/>
                </a:lnTo>
                <a:lnTo>
                  <a:pt x="469146" y="1482704"/>
                </a:lnTo>
                <a:lnTo>
                  <a:pt x="465970" y="1485425"/>
                </a:lnTo>
                <a:lnTo>
                  <a:pt x="462794" y="1487919"/>
                </a:lnTo>
                <a:lnTo>
                  <a:pt x="459845" y="1490866"/>
                </a:lnTo>
                <a:lnTo>
                  <a:pt x="456896" y="1493814"/>
                </a:lnTo>
                <a:lnTo>
                  <a:pt x="454173" y="1496988"/>
                </a:lnTo>
                <a:lnTo>
                  <a:pt x="451451" y="1500389"/>
                </a:lnTo>
                <a:lnTo>
                  <a:pt x="449182" y="1503563"/>
                </a:lnTo>
                <a:lnTo>
                  <a:pt x="446914" y="1507190"/>
                </a:lnTo>
                <a:lnTo>
                  <a:pt x="444872" y="1510818"/>
                </a:lnTo>
                <a:lnTo>
                  <a:pt x="442830" y="1514446"/>
                </a:lnTo>
                <a:lnTo>
                  <a:pt x="441242" y="1518300"/>
                </a:lnTo>
                <a:lnTo>
                  <a:pt x="439654" y="1522381"/>
                </a:lnTo>
                <a:lnTo>
                  <a:pt x="438066" y="1526462"/>
                </a:lnTo>
                <a:lnTo>
                  <a:pt x="437159" y="1530543"/>
                </a:lnTo>
                <a:lnTo>
                  <a:pt x="436025" y="1534851"/>
                </a:lnTo>
                <a:lnTo>
                  <a:pt x="435344" y="1538932"/>
                </a:lnTo>
                <a:lnTo>
                  <a:pt x="434663" y="1543466"/>
                </a:lnTo>
                <a:lnTo>
                  <a:pt x="434437" y="1547774"/>
                </a:lnTo>
                <a:lnTo>
                  <a:pt x="434210" y="1552309"/>
                </a:lnTo>
                <a:lnTo>
                  <a:pt x="434437" y="1556843"/>
                </a:lnTo>
                <a:lnTo>
                  <a:pt x="434663" y="1561151"/>
                </a:lnTo>
                <a:lnTo>
                  <a:pt x="435344" y="1565459"/>
                </a:lnTo>
                <a:lnTo>
                  <a:pt x="436025" y="1569767"/>
                </a:lnTo>
                <a:lnTo>
                  <a:pt x="437159" y="1574074"/>
                </a:lnTo>
                <a:lnTo>
                  <a:pt x="438066" y="1578155"/>
                </a:lnTo>
                <a:lnTo>
                  <a:pt x="439654" y="1582010"/>
                </a:lnTo>
                <a:lnTo>
                  <a:pt x="441242" y="1586091"/>
                </a:lnTo>
                <a:lnTo>
                  <a:pt x="442830" y="1589945"/>
                </a:lnTo>
                <a:lnTo>
                  <a:pt x="444872" y="1593573"/>
                </a:lnTo>
                <a:lnTo>
                  <a:pt x="446914" y="1597200"/>
                </a:lnTo>
                <a:lnTo>
                  <a:pt x="449182" y="1600828"/>
                </a:lnTo>
                <a:lnTo>
                  <a:pt x="451451" y="1604229"/>
                </a:lnTo>
                <a:lnTo>
                  <a:pt x="454173" y="1607630"/>
                </a:lnTo>
                <a:lnTo>
                  <a:pt x="456896" y="1610577"/>
                </a:lnTo>
                <a:lnTo>
                  <a:pt x="459845" y="1613751"/>
                </a:lnTo>
                <a:lnTo>
                  <a:pt x="462794" y="1616472"/>
                </a:lnTo>
                <a:lnTo>
                  <a:pt x="465970" y="1619193"/>
                </a:lnTo>
                <a:lnTo>
                  <a:pt x="469146" y="1621687"/>
                </a:lnTo>
                <a:lnTo>
                  <a:pt x="472776" y="1624407"/>
                </a:lnTo>
                <a:lnTo>
                  <a:pt x="475952" y="1626675"/>
                </a:lnTo>
                <a:lnTo>
                  <a:pt x="479582" y="1628715"/>
                </a:lnTo>
                <a:lnTo>
                  <a:pt x="483438" y="1630529"/>
                </a:lnTo>
                <a:lnTo>
                  <a:pt x="487295" y="1632343"/>
                </a:lnTo>
                <a:lnTo>
                  <a:pt x="491151" y="1633930"/>
                </a:lnTo>
                <a:lnTo>
                  <a:pt x="495462" y="1635063"/>
                </a:lnTo>
                <a:lnTo>
                  <a:pt x="499545" y="1636424"/>
                </a:lnTo>
                <a:lnTo>
                  <a:pt x="503629" y="1637557"/>
                </a:lnTo>
                <a:lnTo>
                  <a:pt x="507939" y="1638011"/>
                </a:lnTo>
                <a:lnTo>
                  <a:pt x="512476" y="1638691"/>
                </a:lnTo>
                <a:lnTo>
                  <a:pt x="516787" y="1638918"/>
                </a:lnTo>
                <a:lnTo>
                  <a:pt x="521097" y="1638918"/>
                </a:lnTo>
                <a:lnTo>
                  <a:pt x="525634" y="1638918"/>
                </a:lnTo>
                <a:lnTo>
                  <a:pt x="529944" y="1638691"/>
                </a:lnTo>
                <a:lnTo>
                  <a:pt x="534255" y="1638011"/>
                </a:lnTo>
                <a:lnTo>
                  <a:pt x="538792" y="1637557"/>
                </a:lnTo>
                <a:lnTo>
                  <a:pt x="542875" y="1636424"/>
                </a:lnTo>
                <a:lnTo>
                  <a:pt x="546959" y="1635063"/>
                </a:lnTo>
                <a:lnTo>
                  <a:pt x="551042" y="1633930"/>
                </a:lnTo>
                <a:lnTo>
                  <a:pt x="554899" y="1632343"/>
                </a:lnTo>
                <a:lnTo>
                  <a:pt x="558756" y="1630529"/>
                </a:lnTo>
                <a:lnTo>
                  <a:pt x="562839" y="1628715"/>
                </a:lnTo>
                <a:lnTo>
                  <a:pt x="566242" y="1626675"/>
                </a:lnTo>
                <a:lnTo>
                  <a:pt x="569645" y="1624407"/>
                </a:lnTo>
                <a:lnTo>
                  <a:pt x="573275" y="1621687"/>
                </a:lnTo>
                <a:lnTo>
                  <a:pt x="576451" y="1619193"/>
                </a:lnTo>
                <a:lnTo>
                  <a:pt x="579854" y="1616472"/>
                </a:lnTo>
                <a:lnTo>
                  <a:pt x="582576" y="1613751"/>
                </a:lnTo>
                <a:lnTo>
                  <a:pt x="585525" y="1610577"/>
                </a:lnTo>
                <a:lnTo>
                  <a:pt x="588247" y="1607630"/>
                </a:lnTo>
                <a:lnTo>
                  <a:pt x="590743" y="1604229"/>
                </a:lnTo>
                <a:lnTo>
                  <a:pt x="593238" y="1600828"/>
                </a:lnTo>
                <a:lnTo>
                  <a:pt x="595507" y="1597200"/>
                </a:lnTo>
                <a:lnTo>
                  <a:pt x="597549" y="1593573"/>
                </a:lnTo>
                <a:lnTo>
                  <a:pt x="599590" y="1589945"/>
                </a:lnTo>
                <a:lnTo>
                  <a:pt x="601178" y="1586091"/>
                </a:lnTo>
                <a:lnTo>
                  <a:pt x="602766" y="1582010"/>
                </a:lnTo>
                <a:lnTo>
                  <a:pt x="604354" y="1578155"/>
                </a:lnTo>
                <a:lnTo>
                  <a:pt x="605262" y="1574074"/>
                </a:lnTo>
                <a:lnTo>
                  <a:pt x="606396" y="1569767"/>
                </a:lnTo>
                <a:lnTo>
                  <a:pt x="607077" y="1565459"/>
                </a:lnTo>
                <a:lnTo>
                  <a:pt x="607531" y="1561151"/>
                </a:lnTo>
                <a:lnTo>
                  <a:pt x="607984" y="1556843"/>
                </a:lnTo>
                <a:lnTo>
                  <a:pt x="608211" y="1552309"/>
                </a:lnTo>
                <a:lnTo>
                  <a:pt x="607984" y="1547774"/>
                </a:lnTo>
                <a:lnTo>
                  <a:pt x="607531" y="1543466"/>
                </a:lnTo>
                <a:lnTo>
                  <a:pt x="607077" y="1538932"/>
                </a:lnTo>
                <a:lnTo>
                  <a:pt x="606396" y="1534851"/>
                </a:lnTo>
                <a:lnTo>
                  <a:pt x="605262" y="1530543"/>
                </a:lnTo>
                <a:lnTo>
                  <a:pt x="604354" y="1526462"/>
                </a:lnTo>
                <a:lnTo>
                  <a:pt x="602766" y="1522381"/>
                </a:lnTo>
                <a:lnTo>
                  <a:pt x="601178" y="1518300"/>
                </a:lnTo>
                <a:lnTo>
                  <a:pt x="599590" y="1514446"/>
                </a:lnTo>
                <a:lnTo>
                  <a:pt x="597549" y="1510818"/>
                </a:lnTo>
                <a:lnTo>
                  <a:pt x="595507" y="1507190"/>
                </a:lnTo>
                <a:lnTo>
                  <a:pt x="593238" y="1503563"/>
                </a:lnTo>
                <a:lnTo>
                  <a:pt x="590743" y="1500389"/>
                </a:lnTo>
                <a:lnTo>
                  <a:pt x="588247" y="1496988"/>
                </a:lnTo>
                <a:lnTo>
                  <a:pt x="585525" y="1493814"/>
                </a:lnTo>
                <a:lnTo>
                  <a:pt x="582576" y="1490866"/>
                </a:lnTo>
                <a:lnTo>
                  <a:pt x="579854" y="1487919"/>
                </a:lnTo>
                <a:lnTo>
                  <a:pt x="576451" y="1485425"/>
                </a:lnTo>
                <a:lnTo>
                  <a:pt x="573275" y="1482704"/>
                </a:lnTo>
                <a:lnTo>
                  <a:pt x="569645" y="1480210"/>
                </a:lnTo>
                <a:lnTo>
                  <a:pt x="566242" y="1477943"/>
                </a:lnTo>
                <a:lnTo>
                  <a:pt x="562839" y="1475902"/>
                </a:lnTo>
                <a:lnTo>
                  <a:pt x="558756" y="1474089"/>
                </a:lnTo>
                <a:lnTo>
                  <a:pt x="554899" y="1472275"/>
                </a:lnTo>
                <a:lnTo>
                  <a:pt x="551042" y="1470688"/>
                </a:lnTo>
                <a:lnTo>
                  <a:pt x="546959" y="1469327"/>
                </a:lnTo>
                <a:lnTo>
                  <a:pt x="542875" y="1468194"/>
                </a:lnTo>
                <a:lnTo>
                  <a:pt x="538792" y="1467060"/>
                </a:lnTo>
                <a:lnTo>
                  <a:pt x="534255" y="1466607"/>
                </a:lnTo>
                <a:lnTo>
                  <a:pt x="529944" y="1465700"/>
                </a:lnTo>
                <a:lnTo>
                  <a:pt x="525634" y="1465473"/>
                </a:lnTo>
                <a:lnTo>
                  <a:pt x="521097" y="1465473"/>
                </a:lnTo>
                <a:lnTo>
                  <a:pt x="516787" y="1465473"/>
                </a:lnTo>
                <a:close/>
                <a:moveTo>
                  <a:pt x="779462" y="1465263"/>
                </a:moveTo>
                <a:lnTo>
                  <a:pt x="795909" y="1465263"/>
                </a:lnTo>
                <a:lnTo>
                  <a:pt x="795118" y="1465354"/>
                </a:lnTo>
                <a:lnTo>
                  <a:pt x="796247" y="1465263"/>
                </a:lnTo>
                <a:lnTo>
                  <a:pt x="802144" y="1465263"/>
                </a:lnTo>
                <a:lnTo>
                  <a:pt x="997663" y="1465263"/>
                </a:lnTo>
                <a:lnTo>
                  <a:pt x="1331996" y="1465263"/>
                </a:lnTo>
                <a:lnTo>
                  <a:pt x="1527515" y="1465263"/>
                </a:lnTo>
                <a:lnTo>
                  <a:pt x="1532959" y="1465263"/>
                </a:lnTo>
                <a:lnTo>
                  <a:pt x="1538630" y="1465717"/>
                </a:lnTo>
                <a:lnTo>
                  <a:pt x="1543846" y="1466398"/>
                </a:lnTo>
                <a:lnTo>
                  <a:pt x="1549290" y="1467307"/>
                </a:lnTo>
                <a:lnTo>
                  <a:pt x="1554507" y="1468669"/>
                </a:lnTo>
                <a:lnTo>
                  <a:pt x="1559497" y="1470031"/>
                </a:lnTo>
                <a:lnTo>
                  <a:pt x="1564487" y="1471848"/>
                </a:lnTo>
                <a:lnTo>
                  <a:pt x="1569477" y="1473664"/>
                </a:lnTo>
                <a:lnTo>
                  <a:pt x="1574014" y="1475934"/>
                </a:lnTo>
                <a:lnTo>
                  <a:pt x="1578550" y="1478205"/>
                </a:lnTo>
                <a:lnTo>
                  <a:pt x="1583313" y="1480702"/>
                </a:lnTo>
                <a:lnTo>
                  <a:pt x="1587396" y="1483654"/>
                </a:lnTo>
                <a:lnTo>
                  <a:pt x="1591706" y="1486378"/>
                </a:lnTo>
                <a:lnTo>
                  <a:pt x="1595788" y="1489784"/>
                </a:lnTo>
                <a:lnTo>
                  <a:pt x="1599644" y="1493190"/>
                </a:lnTo>
                <a:lnTo>
                  <a:pt x="1603500" y="1496595"/>
                </a:lnTo>
                <a:lnTo>
                  <a:pt x="1607129" y="1500455"/>
                </a:lnTo>
                <a:lnTo>
                  <a:pt x="1610305" y="1504315"/>
                </a:lnTo>
                <a:lnTo>
                  <a:pt x="1613480" y="1508402"/>
                </a:lnTo>
                <a:lnTo>
                  <a:pt x="1616656" y="1512488"/>
                </a:lnTo>
                <a:lnTo>
                  <a:pt x="1619151" y="1517029"/>
                </a:lnTo>
                <a:lnTo>
                  <a:pt x="1621646" y="1521343"/>
                </a:lnTo>
                <a:lnTo>
                  <a:pt x="1624368" y="1525884"/>
                </a:lnTo>
                <a:lnTo>
                  <a:pt x="1626409" y="1530652"/>
                </a:lnTo>
                <a:lnTo>
                  <a:pt x="1628224" y="1535420"/>
                </a:lnTo>
                <a:lnTo>
                  <a:pt x="1630038" y="1540642"/>
                </a:lnTo>
                <a:lnTo>
                  <a:pt x="1631626" y="1545637"/>
                </a:lnTo>
                <a:lnTo>
                  <a:pt x="1632533" y="1550859"/>
                </a:lnTo>
                <a:lnTo>
                  <a:pt x="1633667" y="1556081"/>
                </a:lnTo>
                <a:lnTo>
                  <a:pt x="1634121" y="1561530"/>
                </a:lnTo>
                <a:lnTo>
                  <a:pt x="1634575" y="1566979"/>
                </a:lnTo>
                <a:lnTo>
                  <a:pt x="1634801" y="1572428"/>
                </a:lnTo>
                <a:lnTo>
                  <a:pt x="1634575" y="1578104"/>
                </a:lnTo>
                <a:lnTo>
                  <a:pt x="1634121" y="1583553"/>
                </a:lnTo>
                <a:lnTo>
                  <a:pt x="1633667" y="1588775"/>
                </a:lnTo>
                <a:lnTo>
                  <a:pt x="1632533" y="1594224"/>
                </a:lnTo>
                <a:lnTo>
                  <a:pt x="1631626" y="1599219"/>
                </a:lnTo>
                <a:lnTo>
                  <a:pt x="1630038" y="1604441"/>
                </a:lnTo>
                <a:lnTo>
                  <a:pt x="1628224" y="1609436"/>
                </a:lnTo>
                <a:lnTo>
                  <a:pt x="1626409" y="1614204"/>
                </a:lnTo>
                <a:lnTo>
                  <a:pt x="1624368" y="1618972"/>
                </a:lnTo>
                <a:lnTo>
                  <a:pt x="1621646" y="1623513"/>
                </a:lnTo>
                <a:lnTo>
                  <a:pt x="1619151" y="1628054"/>
                </a:lnTo>
                <a:lnTo>
                  <a:pt x="1616656" y="1632368"/>
                </a:lnTo>
                <a:lnTo>
                  <a:pt x="1613480" y="1636681"/>
                </a:lnTo>
                <a:lnTo>
                  <a:pt x="1610305" y="1640541"/>
                </a:lnTo>
                <a:lnTo>
                  <a:pt x="1607129" y="1644401"/>
                </a:lnTo>
                <a:lnTo>
                  <a:pt x="1603500" y="1648261"/>
                </a:lnTo>
                <a:lnTo>
                  <a:pt x="1599644" y="1651893"/>
                </a:lnTo>
                <a:lnTo>
                  <a:pt x="1595788" y="1655299"/>
                </a:lnTo>
                <a:lnTo>
                  <a:pt x="1591706" y="1658478"/>
                </a:lnTo>
                <a:lnTo>
                  <a:pt x="1587396" y="1661429"/>
                </a:lnTo>
                <a:lnTo>
                  <a:pt x="1583313" y="1664154"/>
                </a:lnTo>
                <a:lnTo>
                  <a:pt x="1578550" y="1666651"/>
                </a:lnTo>
                <a:lnTo>
                  <a:pt x="1574014" y="1669149"/>
                </a:lnTo>
                <a:lnTo>
                  <a:pt x="1569477" y="1671419"/>
                </a:lnTo>
                <a:lnTo>
                  <a:pt x="1564487" y="1673236"/>
                </a:lnTo>
                <a:lnTo>
                  <a:pt x="1559497" y="1674825"/>
                </a:lnTo>
                <a:lnTo>
                  <a:pt x="1554507" y="1676187"/>
                </a:lnTo>
                <a:lnTo>
                  <a:pt x="1549290" y="1677549"/>
                </a:lnTo>
                <a:lnTo>
                  <a:pt x="1543846" y="1678458"/>
                </a:lnTo>
                <a:lnTo>
                  <a:pt x="1538630" y="1679139"/>
                </a:lnTo>
                <a:lnTo>
                  <a:pt x="1532959" y="1679593"/>
                </a:lnTo>
                <a:lnTo>
                  <a:pt x="1527515" y="1679820"/>
                </a:lnTo>
                <a:lnTo>
                  <a:pt x="1331996" y="1679820"/>
                </a:lnTo>
                <a:lnTo>
                  <a:pt x="1169820" y="1679820"/>
                </a:lnTo>
                <a:lnTo>
                  <a:pt x="1169820" y="1730451"/>
                </a:lnTo>
                <a:lnTo>
                  <a:pt x="1527515" y="1730451"/>
                </a:lnTo>
                <a:lnTo>
                  <a:pt x="1537496" y="1730224"/>
                </a:lnTo>
                <a:lnTo>
                  <a:pt x="1547022" y="1729088"/>
                </a:lnTo>
                <a:lnTo>
                  <a:pt x="1556322" y="1727953"/>
                </a:lnTo>
                <a:lnTo>
                  <a:pt x="1565394" y="1725683"/>
                </a:lnTo>
                <a:lnTo>
                  <a:pt x="1574467" y="1723185"/>
                </a:lnTo>
                <a:lnTo>
                  <a:pt x="1583313" y="1720461"/>
                </a:lnTo>
                <a:lnTo>
                  <a:pt x="1591706" y="1716828"/>
                </a:lnTo>
                <a:lnTo>
                  <a:pt x="1600098" y="1712514"/>
                </a:lnTo>
                <a:lnTo>
                  <a:pt x="1608037" y="1708200"/>
                </a:lnTo>
                <a:lnTo>
                  <a:pt x="1615749" y="1703432"/>
                </a:lnTo>
                <a:lnTo>
                  <a:pt x="1623007" y="1697983"/>
                </a:lnTo>
                <a:lnTo>
                  <a:pt x="1630265" y="1692307"/>
                </a:lnTo>
                <a:lnTo>
                  <a:pt x="1637070" y="1685950"/>
                </a:lnTo>
                <a:lnTo>
                  <a:pt x="1643194" y="1679593"/>
                </a:lnTo>
                <a:lnTo>
                  <a:pt x="1649318" y="1672781"/>
                </a:lnTo>
                <a:lnTo>
                  <a:pt x="1654762" y="1665743"/>
                </a:lnTo>
                <a:lnTo>
                  <a:pt x="2174633" y="1612615"/>
                </a:lnTo>
                <a:lnTo>
                  <a:pt x="2179170" y="1612388"/>
                </a:lnTo>
                <a:lnTo>
                  <a:pt x="2183479" y="1612388"/>
                </a:lnTo>
                <a:lnTo>
                  <a:pt x="2188243" y="1612388"/>
                </a:lnTo>
                <a:lnTo>
                  <a:pt x="2192552" y="1613069"/>
                </a:lnTo>
                <a:lnTo>
                  <a:pt x="2197089" y="1613523"/>
                </a:lnTo>
                <a:lnTo>
                  <a:pt x="2201398" y="1614431"/>
                </a:lnTo>
                <a:lnTo>
                  <a:pt x="2205481" y="1615566"/>
                </a:lnTo>
                <a:lnTo>
                  <a:pt x="2209791" y="1616929"/>
                </a:lnTo>
                <a:lnTo>
                  <a:pt x="2214100" y="1618291"/>
                </a:lnTo>
                <a:lnTo>
                  <a:pt x="2218183" y="1620107"/>
                </a:lnTo>
                <a:lnTo>
                  <a:pt x="2222039" y="1622378"/>
                </a:lnTo>
                <a:lnTo>
                  <a:pt x="2225895" y="1624648"/>
                </a:lnTo>
                <a:lnTo>
                  <a:pt x="2229751" y="1626919"/>
                </a:lnTo>
                <a:lnTo>
                  <a:pt x="2233380" y="1629643"/>
                </a:lnTo>
                <a:lnTo>
                  <a:pt x="2237009" y="1632595"/>
                </a:lnTo>
                <a:lnTo>
                  <a:pt x="2240411" y="1635773"/>
                </a:lnTo>
                <a:lnTo>
                  <a:pt x="2243587" y="1638725"/>
                </a:lnTo>
                <a:lnTo>
                  <a:pt x="2246762" y="1642358"/>
                </a:lnTo>
                <a:lnTo>
                  <a:pt x="2249711" y="1645990"/>
                </a:lnTo>
                <a:lnTo>
                  <a:pt x="2252206" y="1649623"/>
                </a:lnTo>
                <a:lnTo>
                  <a:pt x="2254701" y="1653483"/>
                </a:lnTo>
                <a:lnTo>
                  <a:pt x="2257196" y="1657342"/>
                </a:lnTo>
                <a:lnTo>
                  <a:pt x="2259237" y="1661429"/>
                </a:lnTo>
                <a:lnTo>
                  <a:pt x="2261052" y="1665970"/>
                </a:lnTo>
                <a:lnTo>
                  <a:pt x="2262867" y="1670057"/>
                </a:lnTo>
                <a:lnTo>
                  <a:pt x="2264227" y="1674371"/>
                </a:lnTo>
                <a:lnTo>
                  <a:pt x="2265588" y="1679139"/>
                </a:lnTo>
                <a:lnTo>
                  <a:pt x="2266723" y="1683453"/>
                </a:lnTo>
                <a:lnTo>
                  <a:pt x="2267403" y="1687993"/>
                </a:lnTo>
                <a:lnTo>
                  <a:pt x="2267857" y="1692761"/>
                </a:lnTo>
                <a:lnTo>
                  <a:pt x="2268083" y="1697302"/>
                </a:lnTo>
                <a:lnTo>
                  <a:pt x="2268537" y="1702297"/>
                </a:lnTo>
                <a:lnTo>
                  <a:pt x="2268537" y="1712287"/>
                </a:lnTo>
                <a:lnTo>
                  <a:pt x="2268083" y="1717055"/>
                </a:lnTo>
                <a:lnTo>
                  <a:pt x="2267857" y="1721369"/>
                </a:lnTo>
                <a:lnTo>
                  <a:pt x="2267630" y="1726137"/>
                </a:lnTo>
                <a:lnTo>
                  <a:pt x="2266949" y="1730451"/>
                </a:lnTo>
                <a:lnTo>
                  <a:pt x="2266042" y="1734764"/>
                </a:lnTo>
                <a:lnTo>
                  <a:pt x="2265361" y="1739305"/>
                </a:lnTo>
                <a:lnTo>
                  <a:pt x="2264001" y="1743392"/>
                </a:lnTo>
                <a:lnTo>
                  <a:pt x="2262867" y="1747479"/>
                </a:lnTo>
                <a:lnTo>
                  <a:pt x="2261506" y="1751566"/>
                </a:lnTo>
                <a:lnTo>
                  <a:pt x="2259918" y="1755653"/>
                </a:lnTo>
                <a:lnTo>
                  <a:pt x="2258103" y="1759512"/>
                </a:lnTo>
                <a:lnTo>
                  <a:pt x="2256062" y="1763599"/>
                </a:lnTo>
                <a:lnTo>
                  <a:pt x="2254247" y="1767459"/>
                </a:lnTo>
                <a:lnTo>
                  <a:pt x="2251979" y="1770864"/>
                </a:lnTo>
                <a:lnTo>
                  <a:pt x="2249711" y="1774497"/>
                </a:lnTo>
                <a:lnTo>
                  <a:pt x="2247216" y="1778130"/>
                </a:lnTo>
                <a:lnTo>
                  <a:pt x="2244721" y="1781536"/>
                </a:lnTo>
                <a:lnTo>
                  <a:pt x="2241772" y="1784714"/>
                </a:lnTo>
                <a:lnTo>
                  <a:pt x="2239050" y="1788120"/>
                </a:lnTo>
                <a:lnTo>
                  <a:pt x="2236102" y="1791071"/>
                </a:lnTo>
                <a:lnTo>
                  <a:pt x="2233153" y="1794023"/>
                </a:lnTo>
                <a:lnTo>
                  <a:pt x="2229977" y="1796747"/>
                </a:lnTo>
                <a:lnTo>
                  <a:pt x="2226575" y="1799472"/>
                </a:lnTo>
                <a:lnTo>
                  <a:pt x="2223400" y="1801969"/>
                </a:lnTo>
                <a:lnTo>
                  <a:pt x="2219771" y="1804240"/>
                </a:lnTo>
                <a:lnTo>
                  <a:pt x="2216141" y="1806510"/>
                </a:lnTo>
                <a:lnTo>
                  <a:pt x="2212512" y="1808554"/>
                </a:lnTo>
                <a:lnTo>
                  <a:pt x="2208657" y="1810370"/>
                </a:lnTo>
                <a:lnTo>
                  <a:pt x="2204801" y="1812186"/>
                </a:lnTo>
                <a:lnTo>
                  <a:pt x="2200718" y="1813776"/>
                </a:lnTo>
                <a:lnTo>
                  <a:pt x="2196635" y="1815365"/>
                </a:lnTo>
                <a:lnTo>
                  <a:pt x="2192325" y="1816727"/>
                </a:lnTo>
                <a:lnTo>
                  <a:pt x="1439282" y="2028332"/>
                </a:lnTo>
                <a:lnTo>
                  <a:pt x="1418869" y="2033781"/>
                </a:lnTo>
                <a:lnTo>
                  <a:pt x="1398682" y="2039003"/>
                </a:lnTo>
                <a:lnTo>
                  <a:pt x="1378268" y="2043317"/>
                </a:lnTo>
                <a:lnTo>
                  <a:pt x="1357854" y="2047404"/>
                </a:lnTo>
                <a:lnTo>
                  <a:pt x="1337213" y="2051037"/>
                </a:lnTo>
                <a:lnTo>
                  <a:pt x="1316573" y="2054442"/>
                </a:lnTo>
                <a:lnTo>
                  <a:pt x="1295932" y="2056940"/>
                </a:lnTo>
                <a:lnTo>
                  <a:pt x="1275291" y="2059437"/>
                </a:lnTo>
                <a:lnTo>
                  <a:pt x="1254424" y="2061254"/>
                </a:lnTo>
                <a:lnTo>
                  <a:pt x="1233556" y="2062389"/>
                </a:lnTo>
                <a:lnTo>
                  <a:pt x="1212916" y="2063297"/>
                </a:lnTo>
                <a:lnTo>
                  <a:pt x="1192048" y="2063751"/>
                </a:lnTo>
                <a:lnTo>
                  <a:pt x="1171181" y="2063751"/>
                </a:lnTo>
                <a:lnTo>
                  <a:pt x="1150087" y="2063297"/>
                </a:lnTo>
                <a:lnTo>
                  <a:pt x="1129219" y="2062162"/>
                </a:lnTo>
                <a:lnTo>
                  <a:pt x="1108352" y="2060573"/>
                </a:lnTo>
                <a:lnTo>
                  <a:pt x="796701" y="2035598"/>
                </a:lnTo>
                <a:lnTo>
                  <a:pt x="792391" y="2035144"/>
                </a:lnTo>
                <a:lnTo>
                  <a:pt x="788081" y="2034463"/>
                </a:lnTo>
                <a:lnTo>
                  <a:pt x="783545" y="2033554"/>
                </a:lnTo>
                <a:lnTo>
                  <a:pt x="779462" y="2032419"/>
                </a:lnTo>
                <a:lnTo>
                  <a:pt x="779462" y="1468438"/>
                </a:lnTo>
                <a:lnTo>
                  <a:pt x="779462" y="1467534"/>
                </a:lnTo>
                <a:lnTo>
                  <a:pt x="779462" y="1465263"/>
                </a:lnTo>
                <a:close/>
                <a:moveTo>
                  <a:pt x="0" y="1401763"/>
                </a:moveTo>
                <a:lnTo>
                  <a:pt x="695325" y="1401763"/>
                </a:lnTo>
                <a:lnTo>
                  <a:pt x="695325" y="1572487"/>
                </a:lnTo>
                <a:lnTo>
                  <a:pt x="695325" y="1927085"/>
                </a:lnTo>
                <a:lnTo>
                  <a:pt x="695325" y="2247901"/>
                </a:lnTo>
                <a:lnTo>
                  <a:pt x="0" y="2247901"/>
                </a:lnTo>
                <a:lnTo>
                  <a:pt x="0" y="1401763"/>
                </a:lnTo>
                <a:close/>
                <a:moveTo>
                  <a:pt x="1870009" y="1163726"/>
                </a:moveTo>
                <a:lnTo>
                  <a:pt x="1870009" y="1180300"/>
                </a:lnTo>
                <a:lnTo>
                  <a:pt x="1861189" y="1180981"/>
                </a:lnTo>
                <a:lnTo>
                  <a:pt x="1853274" y="1182343"/>
                </a:lnTo>
                <a:lnTo>
                  <a:pt x="1845586" y="1183705"/>
                </a:lnTo>
                <a:lnTo>
                  <a:pt x="1838575" y="1185522"/>
                </a:lnTo>
                <a:lnTo>
                  <a:pt x="1832243" y="1188019"/>
                </a:lnTo>
                <a:lnTo>
                  <a:pt x="1826138" y="1190290"/>
                </a:lnTo>
                <a:lnTo>
                  <a:pt x="1820936" y="1193014"/>
                </a:lnTo>
                <a:lnTo>
                  <a:pt x="1816187" y="1196193"/>
                </a:lnTo>
                <a:lnTo>
                  <a:pt x="1811891" y="1199825"/>
                </a:lnTo>
                <a:lnTo>
                  <a:pt x="1810081" y="1201642"/>
                </a:lnTo>
                <a:lnTo>
                  <a:pt x="1808272" y="1203458"/>
                </a:lnTo>
                <a:lnTo>
                  <a:pt x="1806689" y="1205501"/>
                </a:lnTo>
                <a:lnTo>
                  <a:pt x="1805106" y="1207545"/>
                </a:lnTo>
                <a:lnTo>
                  <a:pt x="1803749" y="1209588"/>
                </a:lnTo>
                <a:lnTo>
                  <a:pt x="1802619" y="1211859"/>
                </a:lnTo>
                <a:lnTo>
                  <a:pt x="1801488" y="1214356"/>
                </a:lnTo>
                <a:lnTo>
                  <a:pt x="1800583" y="1216627"/>
                </a:lnTo>
                <a:lnTo>
                  <a:pt x="1799679" y="1219124"/>
                </a:lnTo>
                <a:lnTo>
                  <a:pt x="1799227" y="1221395"/>
                </a:lnTo>
                <a:lnTo>
                  <a:pt x="1798548" y="1226844"/>
                </a:lnTo>
                <a:lnTo>
                  <a:pt x="1798096" y="1232520"/>
                </a:lnTo>
                <a:lnTo>
                  <a:pt x="1798096" y="1236379"/>
                </a:lnTo>
                <a:lnTo>
                  <a:pt x="1798774" y="1240239"/>
                </a:lnTo>
                <a:lnTo>
                  <a:pt x="1799227" y="1243872"/>
                </a:lnTo>
                <a:lnTo>
                  <a:pt x="1800357" y="1247504"/>
                </a:lnTo>
                <a:lnTo>
                  <a:pt x="1801488" y="1251137"/>
                </a:lnTo>
                <a:lnTo>
                  <a:pt x="1802845" y="1254543"/>
                </a:lnTo>
                <a:lnTo>
                  <a:pt x="1804654" y="1257948"/>
                </a:lnTo>
                <a:lnTo>
                  <a:pt x="1806689" y="1261354"/>
                </a:lnTo>
                <a:lnTo>
                  <a:pt x="1808725" y="1264079"/>
                </a:lnTo>
                <a:lnTo>
                  <a:pt x="1810986" y="1267257"/>
                </a:lnTo>
                <a:lnTo>
                  <a:pt x="1813474" y="1269755"/>
                </a:lnTo>
                <a:lnTo>
                  <a:pt x="1815961" y="1272252"/>
                </a:lnTo>
                <a:lnTo>
                  <a:pt x="1818449" y="1274750"/>
                </a:lnTo>
                <a:lnTo>
                  <a:pt x="1821162" y="1277020"/>
                </a:lnTo>
                <a:lnTo>
                  <a:pt x="1823876" y="1278836"/>
                </a:lnTo>
                <a:lnTo>
                  <a:pt x="1826816" y="1280653"/>
                </a:lnTo>
                <a:lnTo>
                  <a:pt x="1834053" y="1284740"/>
                </a:lnTo>
                <a:lnTo>
                  <a:pt x="1843777" y="1289734"/>
                </a:lnTo>
                <a:lnTo>
                  <a:pt x="1855988" y="1295638"/>
                </a:lnTo>
                <a:lnTo>
                  <a:pt x="1870914" y="1302676"/>
                </a:lnTo>
                <a:lnTo>
                  <a:pt x="1875436" y="1304719"/>
                </a:lnTo>
                <a:lnTo>
                  <a:pt x="1879507" y="1306763"/>
                </a:lnTo>
                <a:lnTo>
                  <a:pt x="1883125" y="1309033"/>
                </a:lnTo>
                <a:lnTo>
                  <a:pt x="1886065" y="1311077"/>
                </a:lnTo>
                <a:lnTo>
                  <a:pt x="1889005" y="1312893"/>
                </a:lnTo>
                <a:lnTo>
                  <a:pt x="1891040" y="1314936"/>
                </a:lnTo>
                <a:lnTo>
                  <a:pt x="1892623" y="1316980"/>
                </a:lnTo>
                <a:lnTo>
                  <a:pt x="1893528" y="1318796"/>
                </a:lnTo>
                <a:lnTo>
                  <a:pt x="1894432" y="1320839"/>
                </a:lnTo>
                <a:lnTo>
                  <a:pt x="1895111" y="1323110"/>
                </a:lnTo>
                <a:lnTo>
                  <a:pt x="1895563" y="1325834"/>
                </a:lnTo>
                <a:lnTo>
                  <a:pt x="1896241" y="1328559"/>
                </a:lnTo>
                <a:lnTo>
                  <a:pt x="1896694" y="1335597"/>
                </a:lnTo>
                <a:lnTo>
                  <a:pt x="1896920" y="1343544"/>
                </a:lnTo>
                <a:lnTo>
                  <a:pt x="1896694" y="1346722"/>
                </a:lnTo>
                <a:lnTo>
                  <a:pt x="1896241" y="1349447"/>
                </a:lnTo>
                <a:lnTo>
                  <a:pt x="1894885" y="1352171"/>
                </a:lnTo>
                <a:lnTo>
                  <a:pt x="1893302" y="1353988"/>
                </a:lnTo>
                <a:lnTo>
                  <a:pt x="1892623" y="1354669"/>
                </a:lnTo>
                <a:lnTo>
                  <a:pt x="1891492" y="1355577"/>
                </a:lnTo>
                <a:lnTo>
                  <a:pt x="1889005" y="1356485"/>
                </a:lnTo>
                <a:lnTo>
                  <a:pt x="1886065" y="1357393"/>
                </a:lnTo>
                <a:lnTo>
                  <a:pt x="1882899" y="1357620"/>
                </a:lnTo>
                <a:lnTo>
                  <a:pt x="1880864" y="1357620"/>
                </a:lnTo>
                <a:lnTo>
                  <a:pt x="1879055" y="1357393"/>
                </a:lnTo>
                <a:lnTo>
                  <a:pt x="1877472" y="1356712"/>
                </a:lnTo>
                <a:lnTo>
                  <a:pt x="1875889" y="1356258"/>
                </a:lnTo>
                <a:lnTo>
                  <a:pt x="1874532" y="1355577"/>
                </a:lnTo>
                <a:lnTo>
                  <a:pt x="1873627" y="1354669"/>
                </a:lnTo>
                <a:lnTo>
                  <a:pt x="1872723" y="1353761"/>
                </a:lnTo>
                <a:lnTo>
                  <a:pt x="1872270" y="1352398"/>
                </a:lnTo>
                <a:lnTo>
                  <a:pt x="1871818" y="1350809"/>
                </a:lnTo>
                <a:lnTo>
                  <a:pt x="1871140" y="1348993"/>
                </a:lnTo>
                <a:lnTo>
                  <a:pt x="1870461" y="1343544"/>
                </a:lnTo>
                <a:lnTo>
                  <a:pt x="1870235" y="1336051"/>
                </a:lnTo>
                <a:lnTo>
                  <a:pt x="1870009" y="1326515"/>
                </a:lnTo>
                <a:lnTo>
                  <a:pt x="1870009" y="1314028"/>
                </a:lnTo>
                <a:lnTo>
                  <a:pt x="1799227" y="1314028"/>
                </a:lnTo>
                <a:lnTo>
                  <a:pt x="1799227" y="1324018"/>
                </a:lnTo>
                <a:lnTo>
                  <a:pt x="1799227" y="1328332"/>
                </a:lnTo>
                <a:lnTo>
                  <a:pt x="1799453" y="1332192"/>
                </a:lnTo>
                <a:lnTo>
                  <a:pt x="1799905" y="1336278"/>
                </a:lnTo>
                <a:lnTo>
                  <a:pt x="1800583" y="1339911"/>
                </a:lnTo>
                <a:lnTo>
                  <a:pt x="1801262" y="1343544"/>
                </a:lnTo>
                <a:lnTo>
                  <a:pt x="1802166" y="1346949"/>
                </a:lnTo>
                <a:lnTo>
                  <a:pt x="1803071" y="1350355"/>
                </a:lnTo>
                <a:lnTo>
                  <a:pt x="1804428" y="1353534"/>
                </a:lnTo>
                <a:lnTo>
                  <a:pt x="1806011" y="1356258"/>
                </a:lnTo>
                <a:lnTo>
                  <a:pt x="1807368" y="1359210"/>
                </a:lnTo>
                <a:lnTo>
                  <a:pt x="1809177" y="1361707"/>
                </a:lnTo>
                <a:lnTo>
                  <a:pt x="1810986" y="1364205"/>
                </a:lnTo>
                <a:lnTo>
                  <a:pt x="1813021" y="1366702"/>
                </a:lnTo>
                <a:lnTo>
                  <a:pt x="1815509" y="1368746"/>
                </a:lnTo>
                <a:lnTo>
                  <a:pt x="1817770" y="1370562"/>
                </a:lnTo>
                <a:lnTo>
                  <a:pt x="1820258" y="1372378"/>
                </a:lnTo>
                <a:lnTo>
                  <a:pt x="1825685" y="1375557"/>
                </a:lnTo>
                <a:lnTo>
                  <a:pt x="1831339" y="1378508"/>
                </a:lnTo>
                <a:lnTo>
                  <a:pt x="1837219" y="1381006"/>
                </a:lnTo>
                <a:lnTo>
                  <a:pt x="1843551" y="1383276"/>
                </a:lnTo>
                <a:lnTo>
                  <a:pt x="1849656" y="1385093"/>
                </a:lnTo>
                <a:lnTo>
                  <a:pt x="1856214" y="1386455"/>
                </a:lnTo>
                <a:lnTo>
                  <a:pt x="1862999" y="1387590"/>
                </a:lnTo>
                <a:lnTo>
                  <a:pt x="1870009" y="1388271"/>
                </a:lnTo>
                <a:lnTo>
                  <a:pt x="1870009" y="1408479"/>
                </a:lnTo>
                <a:lnTo>
                  <a:pt x="1902573" y="1408479"/>
                </a:lnTo>
                <a:lnTo>
                  <a:pt x="1902573" y="1388725"/>
                </a:lnTo>
                <a:lnTo>
                  <a:pt x="1911393" y="1387817"/>
                </a:lnTo>
                <a:lnTo>
                  <a:pt x="1919534" y="1386228"/>
                </a:lnTo>
                <a:lnTo>
                  <a:pt x="1927223" y="1384411"/>
                </a:lnTo>
                <a:lnTo>
                  <a:pt x="1934460" y="1382141"/>
                </a:lnTo>
                <a:lnTo>
                  <a:pt x="1941018" y="1379417"/>
                </a:lnTo>
                <a:lnTo>
                  <a:pt x="1947124" y="1376692"/>
                </a:lnTo>
                <a:lnTo>
                  <a:pt x="1952551" y="1373286"/>
                </a:lnTo>
                <a:lnTo>
                  <a:pt x="1954812" y="1371470"/>
                </a:lnTo>
                <a:lnTo>
                  <a:pt x="1957300" y="1369427"/>
                </a:lnTo>
                <a:lnTo>
                  <a:pt x="1959561" y="1367610"/>
                </a:lnTo>
                <a:lnTo>
                  <a:pt x="1961597" y="1365567"/>
                </a:lnTo>
                <a:lnTo>
                  <a:pt x="1963632" y="1363296"/>
                </a:lnTo>
                <a:lnTo>
                  <a:pt x="1965441" y="1360799"/>
                </a:lnTo>
                <a:lnTo>
                  <a:pt x="1967024" y="1358529"/>
                </a:lnTo>
                <a:lnTo>
                  <a:pt x="1968381" y="1356031"/>
                </a:lnTo>
                <a:lnTo>
                  <a:pt x="1969738" y="1353534"/>
                </a:lnTo>
                <a:lnTo>
                  <a:pt x="1971095" y="1350809"/>
                </a:lnTo>
                <a:lnTo>
                  <a:pt x="1971999" y="1348085"/>
                </a:lnTo>
                <a:lnTo>
                  <a:pt x="1972904" y="1345133"/>
                </a:lnTo>
                <a:lnTo>
                  <a:pt x="1973808" y="1342408"/>
                </a:lnTo>
                <a:lnTo>
                  <a:pt x="1974487" y="1339230"/>
                </a:lnTo>
                <a:lnTo>
                  <a:pt x="1975165" y="1333100"/>
                </a:lnTo>
                <a:lnTo>
                  <a:pt x="1975391" y="1326288"/>
                </a:lnTo>
                <a:lnTo>
                  <a:pt x="1975391" y="1321975"/>
                </a:lnTo>
                <a:lnTo>
                  <a:pt x="1975165" y="1318115"/>
                </a:lnTo>
                <a:lnTo>
                  <a:pt x="1974713" y="1314255"/>
                </a:lnTo>
                <a:lnTo>
                  <a:pt x="1973808" y="1310395"/>
                </a:lnTo>
                <a:lnTo>
                  <a:pt x="1972904" y="1306990"/>
                </a:lnTo>
                <a:lnTo>
                  <a:pt x="1971773" y="1303584"/>
                </a:lnTo>
                <a:lnTo>
                  <a:pt x="1970190" y="1300406"/>
                </a:lnTo>
                <a:lnTo>
                  <a:pt x="1968607" y="1297454"/>
                </a:lnTo>
                <a:lnTo>
                  <a:pt x="1967024" y="1294502"/>
                </a:lnTo>
                <a:lnTo>
                  <a:pt x="1965215" y="1292005"/>
                </a:lnTo>
                <a:lnTo>
                  <a:pt x="1963406" y="1289507"/>
                </a:lnTo>
                <a:lnTo>
                  <a:pt x="1961371" y="1287237"/>
                </a:lnTo>
                <a:lnTo>
                  <a:pt x="1959109" y="1284967"/>
                </a:lnTo>
                <a:lnTo>
                  <a:pt x="1956848" y="1282923"/>
                </a:lnTo>
                <a:lnTo>
                  <a:pt x="1954586" y="1281107"/>
                </a:lnTo>
                <a:lnTo>
                  <a:pt x="1952325" y="1279518"/>
                </a:lnTo>
                <a:lnTo>
                  <a:pt x="1945993" y="1275885"/>
                </a:lnTo>
                <a:lnTo>
                  <a:pt x="1938078" y="1271798"/>
                </a:lnTo>
                <a:lnTo>
                  <a:pt x="1927901" y="1267030"/>
                </a:lnTo>
                <a:lnTo>
                  <a:pt x="1915464" y="1261581"/>
                </a:lnTo>
                <a:lnTo>
                  <a:pt x="1900990" y="1254997"/>
                </a:lnTo>
                <a:lnTo>
                  <a:pt x="1889909" y="1249548"/>
                </a:lnTo>
                <a:lnTo>
                  <a:pt x="1881995" y="1245461"/>
                </a:lnTo>
                <a:lnTo>
                  <a:pt x="1879281" y="1243872"/>
                </a:lnTo>
                <a:lnTo>
                  <a:pt x="1877246" y="1242510"/>
                </a:lnTo>
                <a:lnTo>
                  <a:pt x="1875663" y="1241147"/>
                </a:lnTo>
                <a:lnTo>
                  <a:pt x="1874306" y="1239558"/>
                </a:lnTo>
                <a:lnTo>
                  <a:pt x="1872949" y="1237742"/>
                </a:lnTo>
                <a:lnTo>
                  <a:pt x="1872270" y="1235925"/>
                </a:lnTo>
                <a:lnTo>
                  <a:pt x="1871592" y="1233655"/>
                </a:lnTo>
                <a:lnTo>
                  <a:pt x="1870914" y="1231157"/>
                </a:lnTo>
                <a:lnTo>
                  <a:pt x="1870687" y="1228433"/>
                </a:lnTo>
                <a:lnTo>
                  <a:pt x="1870461" y="1225708"/>
                </a:lnTo>
                <a:lnTo>
                  <a:pt x="1870687" y="1222076"/>
                </a:lnTo>
                <a:lnTo>
                  <a:pt x="1871140" y="1219124"/>
                </a:lnTo>
                <a:lnTo>
                  <a:pt x="1872270" y="1216627"/>
                </a:lnTo>
                <a:lnTo>
                  <a:pt x="1873853" y="1214583"/>
                </a:lnTo>
                <a:lnTo>
                  <a:pt x="1874532" y="1213675"/>
                </a:lnTo>
                <a:lnTo>
                  <a:pt x="1875663" y="1212994"/>
                </a:lnTo>
                <a:lnTo>
                  <a:pt x="1877924" y="1211859"/>
                </a:lnTo>
                <a:lnTo>
                  <a:pt x="1880412" y="1211178"/>
                </a:lnTo>
                <a:lnTo>
                  <a:pt x="1883577" y="1210951"/>
                </a:lnTo>
                <a:lnTo>
                  <a:pt x="1887196" y="1211178"/>
                </a:lnTo>
                <a:lnTo>
                  <a:pt x="1888779" y="1211405"/>
                </a:lnTo>
                <a:lnTo>
                  <a:pt x="1889909" y="1211859"/>
                </a:lnTo>
                <a:lnTo>
                  <a:pt x="1891266" y="1212767"/>
                </a:lnTo>
                <a:lnTo>
                  <a:pt x="1892397" y="1213221"/>
                </a:lnTo>
                <a:lnTo>
                  <a:pt x="1893302" y="1214356"/>
                </a:lnTo>
                <a:lnTo>
                  <a:pt x="1894206" y="1215037"/>
                </a:lnTo>
                <a:lnTo>
                  <a:pt x="1894658" y="1216400"/>
                </a:lnTo>
                <a:lnTo>
                  <a:pt x="1895111" y="1217989"/>
                </a:lnTo>
                <a:lnTo>
                  <a:pt x="1896015" y="1221849"/>
                </a:lnTo>
                <a:lnTo>
                  <a:pt x="1896468" y="1226844"/>
                </a:lnTo>
                <a:lnTo>
                  <a:pt x="1896468" y="1233201"/>
                </a:lnTo>
                <a:lnTo>
                  <a:pt x="1896468" y="1241601"/>
                </a:lnTo>
                <a:lnTo>
                  <a:pt x="1967250" y="1241601"/>
                </a:lnTo>
                <a:lnTo>
                  <a:pt x="1967703" y="1235925"/>
                </a:lnTo>
                <a:lnTo>
                  <a:pt x="1967929" y="1231838"/>
                </a:lnTo>
                <a:lnTo>
                  <a:pt x="1967703" y="1226389"/>
                </a:lnTo>
                <a:lnTo>
                  <a:pt x="1967024" y="1220940"/>
                </a:lnTo>
                <a:lnTo>
                  <a:pt x="1965667" y="1216173"/>
                </a:lnTo>
                <a:lnTo>
                  <a:pt x="1963858" y="1211405"/>
                </a:lnTo>
                <a:lnTo>
                  <a:pt x="1961597" y="1207318"/>
                </a:lnTo>
                <a:lnTo>
                  <a:pt x="1958657" y="1203231"/>
                </a:lnTo>
                <a:lnTo>
                  <a:pt x="1955491" y="1199598"/>
                </a:lnTo>
                <a:lnTo>
                  <a:pt x="1951646" y="1196193"/>
                </a:lnTo>
                <a:lnTo>
                  <a:pt x="1947350" y="1193014"/>
                </a:lnTo>
                <a:lnTo>
                  <a:pt x="1942375" y="1190290"/>
                </a:lnTo>
                <a:lnTo>
                  <a:pt x="1937173" y="1187565"/>
                </a:lnTo>
                <a:lnTo>
                  <a:pt x="1931067" y="1185522"/>
                </a:lnTo>
                <a:lnTo>
                  <a:pt x="1924735" y="1183705"/>
                </a:lnTo>
                <a:lnTo>
                  <a:pt x="1917951" y="1182343"/>
                </a:lnTo>
                <a:lnTo>
                  <a:pt x="1910488" y="1180981"/>
                </a:lnTo>
                <a:lnTo>
                  <a:pt x="1902573" y="1180300"/>
                </a:lnTo>
                <a:lnTo>
                  <a:pt x="1902573" y="1163726"/>
                </a:lnTo>
                <a:lnTo>
                  <a:pt x="1870009" y="1163726"/>
                </a:lnTo>
                <a:close/>
                <a:moveTo>
                  <a:pt x="1886970" y="1085850"/>
                </a:moveTo>
                <a:lnTo>
                  <a:pt x="1896920" y="1086304"/>
                </a:lnTo>
                <a:lnTo>
                  <a:pt x="1907322" y="1086985"/>
                </a:lnTo>
                <a:lnTo>
                  <a:pt x="1917047" y="1088347"/>
                </a:lnTo>
                <a:lnTo>
                  <a:pt x="1926997" y="1090164"/>
                </a:lnTo>
                <a:lnTo>
                  <a:pt x="1936495" y="1092434"/>
                </a:lnTo>
                <a:lnTo>
                  <a:pt x="1945993" y="1094931"/>
                </a:lnTo>
                <a:lnTo>
                  <a:pt x="1955265" y="1098110"/>
                </a:lnTo>
                <a:lnTo>
                  <a:pt x="1964310" y="1101743"/>
                </a:lnTo>
                <a:lnTo>
                  <a:pt x="1973130" y="1105830"/>
                </a:lnTo>
                <a:lnTo>
                  <a:pt x="1981723" y="1110143"/>
                </a:lnTo>
                <a:lnTo>
                  <a:pt x="1990091" y="1114911"/>
                </a:lnTo>
                <a:lnTo>
                  <a:pt x="1998232" y="1120133"/>
                </a:lnTo>
                <a:lnTo>
                  <a:pt x="2005921" y="1125809"/>
                </a:lnTo>
                <a:lnTo>
                  <a:pt x="2013383" y="1131712"/>
                </a:lnTo>
                <a:lnTo>
                  <a:pt x="2020620" y="1137843"/>
                </a:lnTo>
                <a:lnTo>
                  <a:pt x="2027630" y="1144654"/>
                </a:lnTo>
                <a:lnTo>
                  <a:pt x="2034415" y="1151465"/>
                </a:lnTo>
                <a:lnTo>
                  <a:pt x="2040520" y="1158731"/>
                </a:lnTo>
                <a:lnTo>
                  <a:pt x="2046400" y="1166223"/>
                </a:lnTo>
                <a:lnTo>
                  <a:pt x="2052054" y="1174170"/>
                </a:lnTo>
                <a:lnTo>
                  <a:pt x="2057255" y="1182343"/>
                </a:lnTo>
                <a:lnTo>
                  <a:pt x="2062004" y="1190744"/>
                </a:lnTo>
                <a:lnTo>
                  <a:pt x="2066527" y="1199371"/>
                </a:lnTo>
                <a:lnTo>
                  <a:pt x="2070371" y="1207999"/>
                </a:lnTo>
                <a:lnTo>
                  <a:pt x="2073989" y="1217081"/>
                </a:lnTo>
                <a:lnTo>
                  <a:pt x="2076929" y="1226389"/>
                </a:lnTo>
                <a:lnTo>
                  <a:pt x="2079869" y="1235925"/>
                </a:lnTo>
                <a:lnTo>
                  <a:pt x="2081904" y="1245688"/>
                </a:lnTo>
                <a:lnTo>
                  <a:pt x="2083714" y="1255678"/>
                </a:lnTo>
                <a:lnTo>
                  <a:pt x="2085070" y="1265668"/>
                </a:lnTo>
                <a:lnTo>
                  <a:pt x="2085749" y="1275658"/>
                </a:lnTo>
                <a:lnTo>
                  <a:pt x="2085975" y="1286102"/>
                </a:lnTo>
                <a:lnTo>
                  <a:pt x="2085749" y="1296319"/>
                </a:lnTo>
                <a:lnTo>
                  <a:pt x="2085070" y="1306536"/>
                </a:lnTo>
                <a:lnTo>
                  <a:pt x="2083714" y="1316526"/>
                </a:lnTo>
                <a:lnTo>
                  <a:pt x="2081904" y="1326288"/>
                </a:lnTo>
                <a:lnTo>
                  <a:pt x="2079869" y="1335824"/>
                </a:lnTo>
                <a:lnTo>
                  <a:pt x="2076929" y="1345360"/>
                </a:lnTo>
                <a:lnTo>
                  <a:pt x="2073989" y="1354669"/>
                </a:lnTo>
                <a:lnTo>
                  <a:pt x="2070371" y="1363751"/>
                </a:lnTo>
                <a:lnTo>
                  <a:pt x="2066527" y="1372832"/>
                </a:lnTo>
                <a:lnTo>
                  <a:pt x="2062004" y="1381233"/>
                </a:lnTo>
                <a:lnTo>
                  <a:pt x="2057255" y="1389633"/>
                </a:lnTo>
                <a:lnTo>
                  <a:pt x="2052054" y="1397807"/>
                </a:lnTo>
                <a:lnTo>
                  <a:pt x="2046400" y="1405527"/>
                </a:lnTo>
                <a:lnTo>
                  <a:pt x="2040520" y="1413019"/>
                </a:lnTo>
                <a:lnTo>
                  <a:pt x="2034415" y="1420285"/>
                </a:lnTo>
                <a:lnTo>
                  <a:pt x="2027630" y="1427323"/>
                </a:lnTo>
                <a:lnTo>
                  <a:pt x="2020620" y="1433907"/>
                </a:lnTo>
                <a:lnTo>
                  <a:pt x="2013383" y="1440265"/>
                </a:lnTo>
                <a:lnTo>
                  <a:pt x="2005921" y="1446168"/>
                </a:lnTo>
                <a:lnTo>
                  <a:pt x="1998232" y="1451844"/>
                </a:lnTo>
                <a:lnTo>
                  <a:pt x="1990091" y="1456839"/>
                </a:lnTo>
                <a:lnTo>
                  <a:pt x="1981723" y="1461834"/>
                </a:lnTo>
                <a:lnTo>
                  <a:pt x="1973130" y="1466147"/>
                </a:lnTo>
                <a:lnTo>
                  <a:pt x="1964310" y="1470007"/>
                </a:lnTo>
                <a:lnTo>
                  <a:pt x="1955265" y="1473640"/>
                </a:lnTo>
                <a:lnTo>
                  <a:pt x="1945993" y="1476819"/>
                </a:lnTo>
                <a:lnTo>
                  <a:pt x="1936495" y="1479770"/>
                </a:lnTo>
                <a:lnTo>
                  <a:pt x="1926997" y="1481813"/>
                </a:lnTo>
                <a:lnTo>
                  <a:pt x="1917047" y="1483630"/>
                </a:lnTo>
                <a:lnTo>
                  <a:pt x="1907322" y="1484765"/>
                </a:lnTo>
                <a:lnTo>
                  <a:pt x="1896920" y="1485673"/>
                </a:lnTo>
                <a:lnTo>
                  <a:pt x="1886970" y="1485900"/>
                </a:lnTo>
                <a:lnTo>
                  <a:pt x="1876567" y="1485673"/>
                </a:lnTo>
                <a:lnTo>
                  <a:pt x="1866391" y="1484765"/>
                </a:lnTo>
                <a:lnTo>
                  <a:pt x="1856667" y="1483630"/>
                </a:lnTo>
                <a:lnTo>
                  <a:pt x="1846490" y="1481813"/>
                </a:lnTo>
                <a:lnTo>
                  <a:pt x="1836992" y="1479770"/>
                </a:lnTo>
                <a:lnTo>
                  <a:pt x="1827494" y="1476819"/>
                </a:lnTo>
                <a:lnTo>
                  <a:pt x="1818223" y="1473640"/>
                </a:lnTo>
                <a:lnTo>
                  <a:pt x="1809177" y="1470007"/>
                </a:lnTo>
                <a:lnTo>
                  <a:pt x="1800583" y="1466147"/>
                </a:lnTo>
                <a:lnTo>
                  <a:pt x="1791764" y="1461834"/>
                </a:lnTo>
                <a:lnTo>
                  <a:pt x="1783623" y="1456839"/>
                </a:lnTo>
                <a:lnTo>
                  <a:pt x="1775256" y="1451844"/>
                </a:lnTo>
                <a:lnTo>
                  <a:pt x="1767567" y="1446168"/>
                </a:lnTo>
                <a:lnTo>
                  <a:pt x="1760104" y="1440265"/>
                </a:lnTo>
                <a:lnTo>
                  <a:pt x="1752867" y="1433907"/>
                </a:lnTo>
                <a:lnTo>
                  <a:pt x="1746083" y="1427323"/>
                </a:lnTo>
                <a:lnTo>
                  <a:pt x="1739299" y="1420285"/>
                </a:lnTo>
                <a:lnTo>
                  <a:pt x="1733193" y="1413019"/>
                </a:lnTo>
                <a:lnTo>
                  <a:pt x="1727313" y="1405527"/>
                </a:lnTo>
                <a:lnTo>
                  <a:pt x="1721660" y="1397807"/>
                </a:lnTo>
                <a:lnTo>
                  <a:pt x="1716458" y="1389633"/>
                </a:lnTo>
                <a:lnTo>
                  <a:pt x="1711483" y="1381233"/>
                </a:lnTo>
                <a:lnTo>
                  <a:pt x="1707187" y="1372832"/>
                </a:lnTo>
                <a:lnTo>
                  <a:pt x="1703342" y="1363751"/>
                </a:lnTo>
                <a:lnTo>
                  <a:pt x="1699724" y="1354669"/>
                </a:lnTo>
                <a:lnTo>
                  <a:pt x="1696558" y="1345360"/>
                </a:lnTo>
                <a:lnTo>
                  <a:pt x="1693844" y="1335824"/>
                </a:lnTo>
                <a:lnTo>
                  <a:pt x="1691809" y="1326288"/>
                </a:lnTo>
                <a:lnTo>
                  <a:pt x="1690000" y="1316526"/>
                </a:lnTo>
                <a:lnTo>
                  <a:pt x="1688643" y="1306536"/>
                </a:lnTo>
                <a:lnTo>
                  <a:pt x="1687965" y="1296319"/>
                </a:lnTo>
                <a:lnTo>
                  <a:pt x="1687512" y="1286102"/>
                </a:lnTo>
                <a:lnTo>
                  <a:pt x="1687965" y="1275658"/>
                </a:lnTo>
                <a:lnTo>
                  <a:pt x="1688643" y="1265668"/>
                </a:lnTo>
                <a:lnTo>
                  <a:pt x="1690000" y="1255678"/>
                </a:lnTo>
                <a:lnTo>
                  <a:pt x="1691809" y="1245688"/>
                </a:lnTo>
                <a:lnTo>
                  <a:pt x="1693844" y="1235925"/>
                </a:lnTo>
                <a:lnTo>
                  <a:pt x="1696558" y="1226389"/>
                </a:lnTo>
                <a:lnTo>
                  <a:pt x="1699724" y="1217081"/>
                </a:lnTo>
                <a:lnTo>
                  <a:pt x="1703342" y="1207999"/>
                </a:lnTo>
                <a:lnTo>
                  <a:pt x="1707187" y="1199371"/>
                </a:lnTo>
                <a:lnTo>
                  <a:pt x="1711483" y="1190744"/>
                </a:lnTo>
                <a:lnTo>
                  <a:pt x="1716458" y="1182343"/>
                </a:lnTo>
                <a:lnTo>
                  <a:pt x="1721660" y="1174170"/>
                </a:lnTo>
                <a:lnTo>
                  <a:pt x="1727313" y="1166223"/>
                </a:lnTo>
                <a:lnTo>
                  <a:pt x="1733193" y="1158731"/>
                </a:lnTo>
                <a:lnTo>
                  <a:pt x="1739299" y="1151465"/>
                </a:lnTo>
                <a:lnTo>
                  <a:pt x="1746083" y="1144654"/>
                </a:lnTo>
                <a:lnTo>
                  <a:pt x="1752867" y="1137843"/>
                </a:lnTo>
                <a:lnTo>
                  <a:pt x="1760104" y="1131712"/>
                </a:lnTo>
                <a:lnTo>
                  <a:pt x="1767567" y="1125809"/>
                </a:lnTo>
                <a:lnTo>
                  <a:pt x="1775256" y="1120133"/>
                </a:lnTo>
                <a:lnTo>
                  <a:pt x="1783623" y="1114911"/>
                </a:lnTo>
                <a:lnTo>
                  <a:pt x="1791764" y="1110143"/>
                </a:lnTo>
                <a:lnTo>
                  <a:pt x="1800583" y="1105830"/>
                </a:lnTo>
                <a:lnTo>
                  <a:pt x="1809177" y="1101743"/>
                </a:lnTo>
                <a:lnTo>
                  <a:pt x="1818223" y="1098110"/>
                </a:lnTo>
                <a:lnTo>
                  <a:pt x="1827494" y="1094931"/>
                </a:lnTo>
                <a:lnTo>
                  <a:pt x="1836992" y="1092434"/>
                </a:lnTo>
                <a:lnTo>
                  <a:pt x="1846490" y="1090164"/>
                </a:lnTo>
                <a:lnTo>
                  <a:pt x="1856667" y="1088347"/>
                </a:lnTo>
                <a:lnTo>
                  <a:pt x="1866391" y="1086985"/>
                </a:lnTo>
                <a:lnTo>
                  <a:pt x="1876567" y="1086304"/>
                </a:lnTo>
                <a:lnTo>
                  <a:pt x="1886970" y="1085850"/>
                </a:lnTo>
                <a:close/>
                <a:moveTo>
                  <a:pt x="1297791" y="741362"/>
                </a:moveTo>
                <a:lnTo>
                  <a:pt x="1297791" y="765402"/>
                </a:lnTo>
                <a:lnTo>
                  <a:pt x="1285096" y="766762"/>
                </a:lnTo>
                <a:lnTo>
                  <a:pt x="1273308" y="768577"/>
                </a:lnTo>
                <a:lnTo>
                  <a:pt x="1262200" y="770844"/>
                </a:lnTo>
                <a:lnTo>
                  <a:pt x="1256986" y="771978"/>
                </a:lnTo>
                <a:lnTo>
                  <a:pt x="1251772" y="773566"/>
                </a:lnTo>
                <a:lnTo>
                  <a:pt x="1247238" y="775153"/>
                </a:lnTo>
                <a:lnTo>
                  <a:pt x="1242477" y="776741"/>
                </a:lnTo>
                <a:lnTo>
                  <a:pt x="1238170" y="778555"/>
                </a:lnTo>
                <a:lnTo>
                  <a:pt x="1233862" y="780369"/>
                </a:lnTo>
                <a:lnTo>
                  <a:pt x="1230009" y="782410"/>
                </a:lnTo>
                <a:lnTo>
                  <a:pt x="1226155" y="784452"/>
                </a:lnTo>
                <a:lnTo>
                  <a:pt x="1222528" y="786493"/>
                </a:lnTo>
                <a:lnTo>
                  <a:pt x="1219127" y="788760"/>
                </a:lnTo>
                <a:lnTo>
                  <a:pt x="1215953" y="791482"/>
                </a:lnTo>
                <a:lnTo>
                  <a:pt x="1213006" y="793977"/>
                </a:lnTo>
                <a:lnTo>
                  <a:pt x="1210286" y="796698"/>
                </a:lnTo>
                <a:lnTo>
                  <a:pt x="1207792" y="799419"/>
                </a:lnTo>
                <a:lnTo>
                  <a:pt x="1205525" y="802368"/>
                </a:lnTo>
                <a:lnTo>
                  <a:pt x="1203032" y="805316"/>
                </a:lnTo>
                <a:lnTo>
                  <a:pt x="1201218" y="808491"/>
                </a:lnTo>
                <a:lnTo>
                  <a:pt x="1199631" y="811893"/>
                </a:lnTo>
                <a:lnTo>
                  <a:pt x="1198044" y="815068"/>
                </a:lnTo>
                <a:lnTo>
                  <a:pt x="1196684" y="818469"/>
                </a:lnTo>
                <a:lnTo>
                  <a:pt x="1195551" y="822098"/>
                </a:lnTo>
                <a:lnTo>
                  <a:pt x="1194644" y="825727"/>
                </a:lnTo>
                <a:lnTo>
                  <a:pt x="1193737" y="829582"/>
                </a:lnTo>
                <a:lnTo>
                  <a:pt x="1193284" y="833437"/>
                </a:lnTo>
                <a:lnTo>
                  <a:pt x="1193057" y="837519"/>
                </a:lnTo>
                <a:lnTo>
                  <a:pt x="1193057" y="841828"/>
                </a:lnTo>
                <a:lnTo>
                  <a:pt x="1193284" y="847498"/>
                </a:lnTo>
                <a:lnTo>
                  <a:pt x="1193737" y="853168"/>
                </a:lnTo>
                <a:lnTo>
                  <a:pt x="1194871" y="858384"/>
                </a:lnTo>
                <a:lnTo>
                  <a:pt x="1196231" y="863600"/>
                </a:lnTo>
                <a:lnTo>
                  <a:pt x="1198044" y="868816"/>
                </a:lnTo>
                <a:lnTo>
                  <a:pt x="1200085" y="873805"/>
                </a:lnTo>
                <a:lnTo>
                  <a:pt x="1202578" y="878568"/>
                </a:lnTo>
                <a:lnTo>
                  <a:pt x="1205525" y="883330"/>
                </a:lnTo>
                <a:lnTo>
                  <a:pt x="1208472" y="887639"/>
                </a:lnTo>
                <a:lnTo>
                  <a:pt x="1211873" y="891721"/>
                </a:lnTo>
                <a:lnTo>
                  <a:pt x="1215273" y="895803"/>
                </a:lnTo>
                <a:lnTo>
                  <a:pt x="1218900" y="899432"/>
                </a:lnTo>
                <a:lnTo>
                  <a:pt x="1222754" y="902834"/>
                </a:lnTo>
                <a:lnTo>
                  <a:pt x="1226608" y="906235"/>
                </a:lnTo>
                <a:lnTo>
                  <a:pt x="1230689" y="908957"/>
                </a:lnTo>
                <a:lnTo>
                  <a:pt x="1234769" y="911678"/>
                </a:lnTo>
                <a:lnTo>
                  <a:pt x="1245197" y="917575"/>
                </a:lnTo>
                <a:lnTo>
                  <a:pt x="1259253" y="924832"/>
                </a:lnTo>
                <a:lnTo>
                  <a:pt x="1277388" y="933223"/>
                </a:lnTo>
                <a:lnTo>
                  <a:pt x="1299151" y="943428"/>
                </a:lnTo>
                <a:lnTo>
                  <a:pt x="1305725" y="946377"/>
                </a:lnTo>
                <a:lnTo>
                  <a:pt x="1311620" y="949552"/>
                </a:lnTo>
                <a:lnTo>
                  <a:pt x="1317060" y="952500"/>
                </a:lnTo>
                <a:lnTo>
                  <a:pt x="1321368" y="955675"/>
                </a:lnTo>
                <a:lnTo>
                  <a:pt x="1325448" y="958623"/>
                </a:lnTo>
                <a:lnTo>
                  <a:pt x="1328395" y="961344"/>
                </a:lnTo>
                <a:lnTo>
                  <a:pt x="1330662" y="964293"/>
                </a:lnTo>
                <a:lnTo>
                  <a:pt x="1332249" y="967014"/>
                </a:lnTo>
                <a:lnTo>
                  <a:pt x="1333383" y="969962"/>
                </a:lnTo>
                <a:lnTo>
                  <a:pt x="1334289" y="973137"/>
                </a:lnTo>
                <a:lnTo>
                  <a:pt x="1335196" y="976993"/>
                </a:lnTo>
                <a:lnTo>
                  <a:pt x="1335876" y="981528"/>
                </a:lnTo>
                <a:lnTo>
                  <a:pt x="1336330" y="986064"/>
                </a:lnTo>
                <a:lnTo>
                  <a:pt x="1337010" y="991280"/>
                </a:lnTo>
                <a:lnTo>
                  <a:pt x="1337010" y="996950"/>
                </a:lnTo>
                <a:lnTo>
                  <a:pt x="1337236" y="1002846"/>
                </a:lnTo>
                <a:lnTo>
                  <a:pt x="1337010" y="1005568"/>
                </a:lnTo>
                <a:lnTo>
                  <a:pt x="1337010" y="1007835"/>
                </a:lnTo>
                <a:lnTo>
                  <a:pt x="1336330" y="1009877"/>
                </a:lnTo>
                <a:lnTo>
                  <a:pt x="1335876" y="1011918"/>
                </a:lnTo>
                <a:lnTo>
                  <a:pt x="1335196" y="1013732"/>
                </a:lnTo>
                <a:lnTo>
                  <a:pt x="1334289" y="1015319"/>
                </a:lnTo>
                <a:lnTo>
                  <a:pt x="1333383" y="1016907"/>
                </a:lnTo>
                <a:lnTo>
                  <a:pt x="1332022" y="1018041"/>
                </a:lnTo>
                <a:lnTo>
                  <a:pt x="1330662" y="1019402"/>
                </a:lnTo>
                <a:lnTo>
                  <a:pt x="1329302" y="1020535"/>
                </a:lnTo>
                <a:lnTo>
                  <a:pt x="1327488" y="1021216"/>
                </a:lnTo>
                <a:lnTo>
                  <a:pt x="1325675" y="1021896"/>
                </a:lnTo>
                <a:lnTo>
                  <a:pt x="1323635" y="1022577"/>
                </a:lnTo>
                <a:lnTo>
                  <a:pt x="1321141" y="1023030"/>
                </a:lnTo>
                <a:lnTo>
                  <a:pt x="1318874" y="1023257"/>
                </a:lnTo>
                <a:lnTo>
                  <a:pt x="1316380" y="1023257"/>
                </a:lnTo>
                <a:lnTo>
                  <a:pt x="1313433" y="1023030"/>
                </a:lnTo>
                <a:lnTo>
                  <a:pt x="1310940" y="1022803"/>
                </a:lnTo>
                <a:lnTo>
                  <a:pt x="1308673" y="1022123"/>
                </a:lnTo>
                <a:lnTo>
                  <a:pt x="1306406" y="1021443"/>
                </a:lnTo>
                <a:lnTo>
                  <a:pt x="1304819" y="1020535"/>
                </a:lnTo>
                <a:lnTo>
                  <a:pt x="1303232" y="1019175"/>
                </a:lnTo>
                <a:lnTo>
                  <a:pt x="1301872" y="1017587"/>
                </a:lnTo>
                <a:lnTo>
                  <a:pt x="1301192" y="1015773"/>
                </a:lnTo>
                <a:lnTo>
                  <a:pt x="1300285" y="1013732"/>
                </a:lnTo>
                <a:lnTo>
                  <a:pt x="1299605" y="1010784"/>
                </a:lnTo>
                <a:lnTo>
                  <a:pt x="1299151" y="1007382"/>
                </a:lnTo>
                <a:lnTo>
                  <a:pt x="1298471" y="1002846"/>
                </a:lnTo>
                <a:lnTo>
                  <a:pt x="1298018" y="991960"/>
                </a:lnTo>
                <a:lnTo>
                  <a:pt x="1297791" y="978353"/>
                </a:lnTo>
                <a:lnTo>
                  <a:pt x="1297791" y="959984"/>
                </a:lnTo>
                <a:lnTo>
                  <a:pt x="1194644" y="959984"/>
                </a:lnTo>
                <a:lnTo>
                  <a:pt x="1194644" y="974725"/>
                </a:lnTo>
                <a:lnTo>
                  <a:pt x="1194644" y="980621"/>
                </a:lnTo>
                <a:lnTo>
                  <a:pt x="1195097" y="986744"/>
                </a:lnTo>
                <a:lnTo>
                  <a:pt x="1195551" y="992414"/>
                </a:lnTo>
                <a:lnTo>
                  <a:pt x="1196457" y="997630"/>
                </a:lnTo>
                <a:lnTo>
                  <a:pt x="1197364" y="1002846"/>
                </a:lnTo>
                <a:lnTo>
                  <a:pt x="1198951" y="1008062"/>
                </a:lnTo>
                <a:lnTo>
                  <a:pt x="1200538" y="1012598"/>
                </a:lnTo>
                <a:lnTo>
                  <a:pt x="1202352" y="1017360"/>
                </a:lnTo>
                <a:lnTo>
                  <a:pt x="1204392" y="1021443"/>
                </a:lnTo>
                <a:lnTo>
                  <a:pt x="1206659" y="1025525"/>
                </a:lnTo>
                <a:lnTo>
                  <a:pt x="1209152" y="1029380"/>
                </a:lnTo>
                <a:lnTo>
                  <a:pt x="1211873" y="1032782"/>
                </a:lnTo>
                <a:lnTo>
                  <a:pt x="1215047" y="1036184"/>
                </a:lnTo>
                <a:lnTo>
                  <a:pt x="1218447" y="1039359"/>
                </a:lnTo>
                <a:lnTo>
                  <a:pt x="1221621" y="1042080"/>
                </a:lnTo>
                <a:lnTo>
                  <a:pt x="1225475" y="1045028"/>
                </a:lnTo>
                <a:lnTo>
                  <a:pt x="1229329" y="1047296"/>
                </a:lnTo>
                <a:lnTo>
                  <a:pt x="1233182" y="1049564"/>
                </a:lnTo>
                <a:lnTo>
                  <a:pt x="1237490" y="1051832"/>
                </a:lnTo>
                <a:lnTo>
                  <a:pt x="1241570" y="1053646"/>
                </a:lnTo>
                <a:lnTo>
                  <a:pt x="1245877" y="1055687"/>
                </a:lnTo>
                <a:lnTo>
                  <a:pt x="1249958" y="1057502"/>
                </a:lnTo>
                <a:lnTo>
                  <a:pt x="1259026" y="1060677"/>
                </a:lnTo>
                <a:lnTo>
                  <a:pt x="1268094" y="1063171"/>
                </a:lnTo>
                <a:lnTo>
                  <a:pt x="1277615" y="1065212"/>
                </a:lnTo>
                <a:lnTo>
                  <a:pt x="1287590" y="1066800"/>
                </a:lnTo>
                <a:lnTo>
                  <a:pt x="1297791" y="1067934"/>
                </a:lnTo>
                <a:lnTo>
                  <a:pt x="1297791" y="1096962"/>
                </a:lnTo>
                <a:lnTo>
                  <a:pt x="1345171" y="1096962"/>
                </a:lnTo>
                <a:lnTo>
                  <a:pt x="1345171" y="1068841"/>
                </a:lnTo>
                <a:lnTo>
                  <a:pt x="1351972" y="1068160"/>
                </a:lnTo>
                <a:lnTo>
                  <a:pt x="1358093" y="1067253"/>
                </a:lnTo>
                <a:lnTo>
                  <a:pt x="1364213" y="1066346"/>
                </a:lnTo>
                <a:lnTo>
                  <a:pt x="1370108" y="1064985"/>
                </a:lnTo>
                <a:lnTo>
                  <a:pt x="1375775" y="1063852"/>
                </a:lnTo>
                <a:lnTo>
                  <a:pt x="1381442" y="1062491"/>
                </a:lnTo>
                <a:lnTo>
                  <a:pt x="1386656" y="1060903"/>
                </a:lnTo>
                <a:lnTo>
                  <a:pt x="1391870" y="1059089"/>
                </a:lnTo>
                <a:lnTo>
                  <a:pt x="1396858" y="1057275"/>
                </a:lnTo>
                <a:lnTo>
                  <a:pt x="1401392" y="1055234"/>
                </a:lnTo>
                <a:lnTo>
                  <a:pt x="1405699" y="1053193"/>
                </a:lnTo>
                <a:lnTo>
                  <a:pt x="1410233" y="1050925"/>
                </a:lnTo>
                <a:lnTo>
                  <a:pt x="1414087" y="1048430"/>
                </a:lnTo>
                <a:lnTo>
                  <a:pt x="1417941" y="1045935"/>
                </a:lnTo>
                <a:lnTo>
                  <a:pt x="1421568" y="1043441"/>
                </a:lnTo>
                <a:lnTo>
                  <a:pt x="1425195" y="1040493"/>
                </a:lnTo>
                <a:lnTo>
                  <a:pt x="1428142" y="1037771"/>
                </a:lnTo>
                <a:lnTo>
                  <a:pt x="1431316" y="1034596"/>
                </a:lnTo>
                <a:lnTo>
                  <a:pt x="1434036" y="1031421"/>
                </a:lnTo>
                <a:lnTo>
                  <a:pt x="1436756" y="1028246"/>
                </a:lnTo>
                <a:lnTo>
                  <a:pt x="1439023" y="1024844"/>
                </a:lnTo>
                <a:lnTo>
                  <a:pt x="1441290" y="1021216"/>
                </a:lnTo>
                <a:lnTo>
                  <a:pt x="1443104" y="1017360"/>
                </a:lnTo>
                <a:lnTo>
                  <a:pt x="1444918" y="1013505"/>
                </a:lnTo>
                <a:lnTo>
                  <a:pt x="1446504" y="1009650"/>
                </a:lnTo>
                <a:lnTo>
                  <a:pt x="1447865" y="1005568"/>
                </a:lnTo>
                <a:lnTo>
                  <a:pt x="1448998" y="1001032"/>
                </a:lnTo>
                <a:lnTo>
                  <a:pt x="1449905" y="996723"/>
                </a:lnTo>
                <a:lnTo>
                  <a:pt x="1450585" y="992414"/>
                </a:lnTo>
                <a:lnTo>
                  <a:pt x="1451265" y="987425"/>
                </a:lnTo>
                <a:lnTo>
                  <a:pt x="1451492" y="982889"/>
                </a:lnTo>
                <a:lnTo>
                  <a:pt x="1451719" y="977900"/>
                </a:lnTo>
                <a:lnTo>
                  <a:pt x="1451492" y="971777"/>
                </a:lnTo>
                <a:lnTo>
                  <a:pt x="1450812" y="965653"/>
                </a:lnTo>
                <a:lnTo>
                  <a:pt x="1450132" y="959984"/>
                </a:lnTo>
                <a:lnTo>
                  <a:pt x="1448998" y="954994"/>
                </a:lnTo>
                <a:lnTo>
                  <a:pt x="1447865" y="949778"/>
                </a:lnTo>
                <a:lnTo>
                  <a:pt x="1446051" y="944789"/>
                </a:lnTo>
                <a:lnTo>
                  <a:pt x="1444237" y="940253"/>
                </a:lnTo>
                <a:lnTo>
                  <a:pt x="1441971" y="935944"/>
                </a:lnTo>
                <a:lnTo>
                  <a:pt x="1439250" y="931862"/>
                </a:lnTo>
                <a:lnTo>
                  <a:pt x="1436756" y="928007"/>
                </a:lnTo>
                <a:lnTo>
                  <a:pt x="1433809" y="924605"/>
                </a:lnTo>
                <a:lnTo>
                  <a:pt x="1430862" y="921203"/>
                </a:lnTo>
                <a:lnTo>
                  <a:pt x="1427689" y="918028"/>
                </a:lnTo>
                <a:lnTo>
                  <a:pt x="1424515" y="914853"/>
                </a:lnTo>
                <a:lnTo>
                  <a:pt x="1421341" y="912359"/>
                </a:lnTo>
                <a:lnTo>
                  <a:pt x="1417714" y="910091"/>
                </a:lnTo>
                <a:lnTo>
                  <a:pt x="1413860" y="907369"/>
                </a:lnTo>
                <a:lnTo>
                  <a:pt x="1408873" y="904875"/>
                </a:lnTo>
                <a:lnTo>
                  <a:pt x="1397084" y="898752"/>
                </a:lnTo>
                <a:lnTo>
                  <a:pt x="1382122" y="891721"/>
                </a:lnTo>
                <a:lnTo>
                  <a:pt x="1363987" y="883557"/>
                </a:lnTo>
                <a:lnTo>
                  <a:pt x="1343131" y="874259"/>
                </a:lnTo>
                <a:lnTo>
                  <a:pt x="1326808" y="866548"/>
                </a:lnTo>
                <a:lnTo>
                  <a:pt x="1320461" y="863373"/>
                </a:lnTo>
                <a:lnTo>
                  <a:pt x="1315247" y="860652"/>
                </a:lnTo>
                <a:lnTo>
                  <a:pt x="1311166" y="857930"/>
                </a:lnTo>
                <a:lnTo>
                  <a:pt x="1308219" y="856116"/>
                </a:lnTo>
                <a:lnTo>
                  <a:pt x="1305952" y="854075"/>
                </a:lnTo>
                <a:lnTo>
                  <a:pt x="1303912" y="852034"/>
                </a:lnTo>
                <a:lnTo>
                  <a:pt x="1302325" y="849539"/>
                </a:lnTo>
                <a:lnTo>
                  <a:pt x="1301192" y="846364"/>
                </a:lnTo>
                <a:lnTo>
                  <a:pt x="1299831" y="843189"/>
                </a:lnTo>
                <a:lnTo>
                  <a:pt x="1299151" y="839560"/>
                </a:lnTo>
                <a:lnTo>
                  <a:pt x="1298698" y="835705"/>
                </a:lnTo>
                <a:lnTo>
                  <a:pt x="1298471" y="831396"/>
                </a:lnTo>
                <a:lnTo>
                  <a:pt x="1298471" y="828902"/>
                </a:lnTo>
                <a:lnTo>
                  <a:pt x="1298698" y="826407"/>
                </a:lnTo>
                <a:lnTo>
                  <a:pt x="1299378" y="824139"/>
                </a:lnTo>
                <a:lnTo>
                  <a:pt x="1299831" y="822098"/>
                </a:lnTo>
                <a:lnTo>
                  <a:pt x="1300285" y="820284"/>
                </a:lnTo>
                <a:lnTo>
                  <a:pt x="1301192" y="818469"/>
                </a:lnTo>
                <a:lnTo>
                  <a:pt x="1302098" y="816882"/>
                </a:lnTo>
                <a:lnTo>
                  <a:pt x="1303232" y="815748"/>
                </a:lnTo>
                <a:lnTo>
                  <a:pt x="1304365" y="814387"/>
                </a:lnTo>
                <a:lnTo>
                  <a:pt x="1305952" y="813253"/>
                </a:lnTo>
                <a:lnTo>
                  <a:pt x="1307539" y="812346"/>
                </a:lnTo>
                <a:lnTo>
                  <a:pt x="1309126" y="811439"/>
                </a:lnTo>
                <a:lnTo>
                  <a:pt x="1311166" y="810985"/>
                </a:lnTo>
                <a:lnTo>
                  <a:pt x="1312980" y="810532"/>
                </a:lnTo>
                <a:lnTo>
                  <a:pt x="1315247" y="810305"/>
                </a:lnTo>
                <a:lnTo>
                  <a:pt x="1317287" y="810305"/>
                </a:lnTo>
                <a:lnTo>
                  <a:pt x="1320234" y="810532"/>
                </a:lnTo>
                <a:lnTo>
                  <a:pt x="1322728" y="810759"/>
                </a:lnTo>
                <a:lnTo>
                  <a:pt x="1324995" y="811212"/>
                </a:lnTo>
                <a:lnTo>
                  <a:pt x="1327035" y="811893"/>
                </a:lnTo>
                <a:lnTo>
                  <a:pt x="1328849" y="812573"/>
                </a:lnTo>
                <a:lnTo>
                  <a:pt x="1330435" y="813934"/>
                </a:lnTo>
                <a:lnTo>
                  <a:pt x="1331796" y="814841"/>
                </a:lnTo>
                <a:lnTo>
                  <a:pt x="1332702" y="816428"/>
                </a:lnTo>
                <a:lnTo>
                  <a:pt x="1333609" y="818243"/>
                </a:lnTo>
                <a:lnTo>
                  <a:pt x="1334289" y="820284"/>
                </a:lnTo>
                <a:lnTo>
                  <a:pt x="1334969" y="823005"/>
                </a:lnTo>
                <a:lnTo>
                  <a:pt x="1335423" y="825953"/>
                </a:lnTo>
                <a:lnTo>
                  <a:pt x="1336103" y="833210"/>
                </a:lnTo>
                <a:lnTo>
                  <a:pt x="1336330" y="842509"/>
                </a:lnTo>
                <a:lnTo>
                  <a:pt x="1336330" y="854982"/>
                </a:lnTo>
                <a:lnTo>
                  <a:pt x="1439477" y="854982"/>
                </a:lnTo>
                <a:lnTo>
                  <a:pt x="1440384" y="846591"/>
                </a:lnTo>
                <a:lnTo>
                  <a:pt x="1440610" y="840694"/>
                </a:lnTo>
                <a:lnTo>
                  <a:pt x="1440610" y="836612"/>
                </a:lnTo>
                <a:lnTo>
                  <a:pt x="1440384" y="832757"/>
                </a:lnTo>
                <a:lnTo>
                  <a:pt x="1439704" y="828902"/>
                </a:lnTo>
                <a:lnTo>
                  <a:pt x="1439023" y="825046"/>
                </a:lnTo>
                <a:lnTo>
                  <a:pt x="1438343" y="821418"/>
                </a:lnTo>
                <a:lnTo>
                  <a:pt x="1437210" y="817789"/>
                </a:lnTo>
                <a:lnTo>
                  <a:pt x="1436303" y="814387"/>
                </a:lnTo>
                <a:lnTo>
                  <a:pt x="1434716" y="810985"/>
                </a:lnTo>
                <a:lnTo>
                  <a:pt x="1433129" y="808037"/>
                </a:lnTo>
                <a:lnTo>
                  <a:pt x="1431316" y="804862"/>
                </a:lnTo>
                <a:lnTo>
                  <a:pt x="1429502" y="801687"/>
                </a:lnTo>
                <a:lnTo>
                  <a:pt x="1427235" y="798966"/>
                </a:lnTo>
                <a:lnTo>
                  <a:pt x="1424968" y="796244"/>
                </a:lnTo>
                <a:lnTo>
                  <a:pt x="1422475" y="793750"/>
                </a:lnTo>
                <a:lnTo>
                  <a:pt x="1419754" y="791255"/>
                </a:lnTo>
                <a:lnTo>
                  <a:pt x="1416807" y="788534"/>
                </a:lnTo>
                <a:lnTo>
                  <a:pt x="1413860" y="786493"/>
                </a:lnTo>
                <a:lnTo>
                  <a:pt x="1410686" y="784225"/>
                </a:lnTo>
                <a:lnTo>
                  <a:pt x="1407059" y="782184"/>
                </a:lnTo>
                <a:lnTo>
                  <a:pt x="1403432" y="780143"/>
                </a:lnTo>
                <a:lnTo>
                  <a:pt x="1399578" y="778328"/>
                </a:lnTo>
                <a:lnTo>
                  <a:pt x="1395724" y="776514"/>
                </a:lnTo>
                <a:lnTo>
                  <a:pt x="1391644" y="774927"/>
                </a:lnTo>
                <a:lnTo>
                  <a:pt x="1387110" y="773339"/>
                </a:lnTo>
                <a:lnTo>
                  <a:pt x="1382576" y="771978"/>
                </a:lnTo>
                <a:lnTo>
                  <a:pt x="1377589" y="770844"/>
                </a:lnTo>
                <a:lnTo>
                  <a:pt x="1367614" y="768577"/>
                </a:lnTo>
                <a:lnTo>
                  <a:pt x="1356732" y="766762"/>
                </a:lnTo>
                <a:lnTo>
                  <a:pt x="1345171" y="765402"/>
                </a:lnTo>
                <a:lnTo>
                  <a:pt x="1345171" y="741362"/>
                </a:lnTo>
                <a:lnTo>
                  <a:pt x="1297791" y="741362"/>
                </a:lnTo>
                <a:close/>
                <a:moveTo>
                  <a:pt x="1322274" y="628650"/>
                </a:moveTo>
                <a:lnTo>
                  <a:pt x="1329755" y="628877"/>
                </a:lnTo>
                <a:lnTo>
                  <a:pt x="1337236" y="629330"/>
                </a:lnTo>
                <a:lnTo>
                  <a:pt x="1344717" y="629557"/>
                </a:lnTo>
                <a:lnTo>
                  <a:pt x="1351972" y="630237"/>
                </a:lnTo>
                <a:lnTo>
                  <a:pt x="1359453" y="631144"/>
                </a:lnTo>
                <a:lnTo>
                  <a:pt x="1366480" y="632052"/>
                </a:lnTo>
                <a:lnTo>
                  <a:pt x="1373735" y="633412"/>
                </a:lnTo>
                <a:lnTo>
                  <a:pt x="1380762" y="634546"/>
                </a:lnTo>
                <a:lnTo>
                  <a:pt x="1388017" y="636134"/>
                </a:lnTo>
                <a:lnTo>
                  <a:pt x="1395044" y="637948"/>
                </a:lnTo>
                <a:lnTo>
                  <a:pt x="1401845" y="639762"/>
                </a:lnTo>
                <a:lnTo>
                  <a:pt x="1408646" y="641803"/>
                </a:lnTo>
                <a:lnTo>
                  <a:pt x="1415674" y="643844"/>
                </a:lnTo>
                <a:lnTo>
                  <a:pt x="1422248" y="646566"/>
                </a:lnTo>
                <a:lnTo>
                  <a:pt x="1428822" y="648834"/>
                </a:lnTo>
                <a:lnTo>
                  <a:pt x="1435396" y="651555"/>
                </a:lnTo>
                <a:lnTo>
                  <a:pt x="1441971" y="654503"/>
                </a:lnTo>
                <a:lnTo>
                  <a:pt x="1448318" y="657225"/>
                </a:lnTo>
                <a:lnTo>
                  <a:pt x="1454439" y="660400"/>
                </a:lnTo>
                <a:lnTo>
                  <a:pt x="1460786" y="663802"/>
                </a:lnTo>
                <a:lnTo>
                  <a:pt x="1466907" y="667203"/>
                </a:lnTo>
                <a:lnTo>
                  <a:pt x="1472801" y="670832"/>
                </a:lnTo>
                <a:lnTo>
                  <a:pt x="1478695" y="674687"/>
                </a:lnTo>
                <a:lnTo>
                  <a:pt x="1484590" y="678543"/>
                </a:lnTo>
                <a:lnTo>
                  <a:pt x="1490257" y="682398"/>
                </a:lnTo>
                <a:lnTo>
                  <a:pt x="1495924" y="686480"/>
                </a:lnTo>
                <a:lnTo>
                  <a:pt x="1501592" y="690562"/>
                </a:lnTo>
                <a:lnTo>
                  <a:pt x="1507033" y="695098"/>
                </a:lnTo>
                <a:lnTo>
                  <a:pt x="1512473" y="699634"/>
                </a:lnTo>
                <a:lnTo>
                  <a:pt x="1517687" y="704169"/>
                </a:lnTo>
                <a:lnTo>
                  <a:pt x="1522901" y="708932"/>
                </a:lnTo>
                <a:lnTo>
                  <a:pt x="1527662" y="713921"/>
                </a:lnTo>
                <a:lnTo>
                  <a:pt x="1532649" y="718684"/>
                </a:lnTo>
                <a:lnTo>
                  <a:pt x="1537183" y="723900"/>
                </a:lnTo>
                <a:lnTo>
                  <a:pt x="1541944" y="729116"/>
                </a:lnTo>
                <a:lnTo>
                  <a:pt x="1546478" y="734332"/>
                </a:lnTo>
                <a:lnTo>
                  <a:pt x="1551012" y="739775"/>
                </a:lnTo>
                <a:lnTo>
                  <a:pt x="1555092" y="745444"/>
                </a:lnTo>
                <a:lnTo>
                  <a:pt x="1559173" y="751114"/>
                </a:lnTo>
                <a:lnTo>
                  <a:pt x="1563027" y="756784"/>
                </a:lnTo>
                <a:lnTo>
                  <a:pt x="1566881" y="762907"/>
                </a:lnTo>
                <a:lnTo>
                  <a:pt x="1570735" y="768803"/>
                </a:lnTo>
                <a:lnTo>
                  <a:pt x="1574362" y="774700"/>
                </a:lnTo>
                <a:lnTo>
                  <a:pt x="1577762" y="780823"/>
                </a:lnTo>
                <a:lnTo>
                  <a:pt x="1581163" y="786946"/>
                </a:lnTo>
                <a:lnTo>
                  <a:pt x="1584110" y="793296"/>
                </a:lnTo>
                <a:lnTo>
                  <a:pt x="1587057" y="799646"/>
                </a:lnTo>
                <a:lnTo>
                  <a:pt x="1589777" y="806223"/>
                </a:lnTo>
                <a:lnTo>
                  <a:pt x="1592724" y="812800"/>
                </a:lnTo>
                <a:lnTo>
                  <a:pt x="1594991" y="819377"/>
                </a:lnTo>
                <a:lnTo>
                  <a:pt x="1597712" y="825953"/>
                </a:lnTo>
                <a:lnTo>
                  <a:pt x="1599752" y="832984"/>
                </a:lnTo>
                <a:lnTo>
                  <a:pt x="1601792" y="839560"/>
                </a:lnTo>
                <a:lnTo>
                  <a:pt x="1603606" y="846591"/>
                </a:lnTo>
                <a:lnTo>
                  <a:pt x="1605419" y="853621"/>
                </a:lnTo>
                <a:lnTo>
                  <a:pt x="1606779" y="860878"/>
                </a:lnTo>
                <a:lnTo>
                  <a:pt x="1608140" y="867682"/>
                </a:lnTo>
                <a:lnTo>
                  <a:pt x="1609500" y="874939"/>
                </a:lnTo>
                <a:lnTo>
                  <a:pt x="1610407" y="882196"/>
                </a:lnTo>
                <a:lnTo>
                  <a:pt x="1611313" y="889680"/>
                </a:lnTo>
                <a:lnTo>
                  <a:pt x="1611993" y="896937"/>
                </a:lnTo>
                <a:lnTo>
                  <a:pt x="1612220" y="904421"/>
                </a:lnTo>
                <a:lnTo>
                  <a:pt x="1612447" y="911905"/>
                </a:lnTo>
                <a:lnTo>
                  <a:pt x="1612900" y="919389"/>
                </a:lnTo>
                <a:lnTo>
                  <a:pt x="1612447" y="926873"/>
                </a:lnTo>
                <a:lnTo>
                  <a:pt x="1612220" y="934357"/>
                </a:lnTo>
                <a:lnTo>
                  <a:pt x="1611993" y="941614"/>
                </a:lnTo>
                <a:lnTo>
                  <a:pt x="1611313" y="949098"/>
                </a:lnTo>
                <a:lnTo>
                  <a:pt x="1610407" y="956128"/>
                </a:lnTo>
                <a:lnTo>
                  <a:pt x="1609500" y="963385"/>
                </a:lnTo>
                <a:lnTo>
                  <a:pt x="1608140" y="970643"/>
                </a:lnTo>
                <a:lnTo>
                  <a:pt x="1606779" y="977900"/>
                </a:lnTo>
                <a:lnTo>
                  <a:pt x="1605419" y="984930"/>
                </a:lnTo>
                <a:lnTo>
                  <a:pt x="1603606" y="991734"/>
                </a:lnTo>
                <a:lnTo>
                  <a:pt x="1601792" y="998764"/>
                </a:lnTo>
                <a:lnTo>
                  <a:pt x="1599752" y="1005794"/>
                </a:lnTo>
                <a:lnTo>
                  <a:pt x="1597712" y="1012371"/>
                </a:lnTo>
                <a:lnTo>
                  <a:pt x="1594991" y="1019175"/>
                </a:lnTo>
                <a:lnTo>
                  <a:pt x="1592724" y="1025752"/>
                </a:lnTo>
                <a:lnTo>
                  <a:pt x="1589777" y="1032328"/>
                </a:lnTo>
                <a:lnTo>
                  <a:pt x="1587057" y="1038678"/>
                </a:lnTo>
                <a:lnTo>
                  <a:pt x="1584110" y="1045255"/>
                </a:lnTo>
                <a:lnTo>
                  <a:pt x="1581163" y="1051605"/>
                </a:lnTo>
                <a:lnTo>
                  <a:pt x="1577762" y="1057728"/>
                </a:lnTo>
                <a:lnTo>
                  <a:pt x="1574362" y="1063852"/>
                </a:lnTo>
                <a:lnTo>
                  <a:pt x="1570735" y="1069975"/>
                </a:lnTo>
                <a:lnTo>
                  <a:pt x="1566881" y="1075871"/>
                </a:lnTo>
                <a:lnTo>
                  <a:pt x="1563027" y="1081768"/>
                </a:lnTo>
                <a:lnTo>
                  <a:pt x="1559173" y="1087437"/>
                </a:lnTo>
                <a:lnTo>
                  <a:pt x="1555092" y="1093107"/>
                </a:lnTo>
                <a:lnTo>
                  <a:pt x="1551012" y="1098550"/>
                </a:lnTo>
                <a:lnTo>
                  <a:pt x="1546478" y="1103993"/>
                </a:lnTo>
                <a:lnTo>
                  <a:pt x="1541944" y="1109435"/>
                </a:lnTo>
                <a:lnTo>
                  <a:pt x="1537183" y="1114652"/>
                </a:lnTo>
                <a:lnTo>
                  <a:pt x="1532649" y="1119641"/>
                </a:lnTo>
                <a:lnTo>
                  <a:pt x="1527662" y="1124630"/>
                </a:lnTo>
                <a:lnTo>
                  <a:pt x="1522901" y="1129619"/>
                </a:lnTo>
                <a:lnTo>
                  <a:pt x="1517687" y="1134382"/>
                </a:lnTo>
                <a:lnTo>
                  <a:pt x="1512473" y="1139144"/>
                </a:lnTo>
                <a:lnTo>
                  <a:pt x="1507033" y="1143453"/>
                </a:lnTo>
                <a:lnTo>
                  <a:pt x="1501592" y="1147762"/>
                </a:lnTo>
                <a:lnTo>
                  <a:pt x="1495924" y="1151844"/>
                </a:lnTo>
                <a:lnTo>
                  <a:pt x="1490257" y="1156153"/>
                </a:lnTo>
                <a:lnTo>
                  <a:pt x="1484590" y="1160235"/>
                </a:lnTo>
                <a:lnTo>
                  <a:pt x="1478695" y="1164091"/>
                </a:lnTo>
                <a:lnTo>
                  <a:pt x="1472801" y="1167719"/>
                </a:lnTo>
                <a:lnTo>
                  <a:pt x="1466907" y="1171348"/>
                </a:lnTo>
                <a:lnTo>
                  <a:pt x="1460786" y="1174750"/>
                </a:lnTo>
                <a:lnTo>
                  <a:pt x="1454439" y="1177925"/>
                </a:lnTo>
                <a:lnTo>
                  <a:pt x="1448318" y="1181100"/>
                </a:lnTo>
                <a:lnTo>
                  <a:pt x="1441971" y="1184275"/>
                </a:lnTo>
                <a:lnTo>
                  <a:pt x="1435396" y="1186996"/>
                </a:lnTo>
                <a:lnTo>
                  <a:pt x="1428822" y="1189491"/>
                </a:lnTo>
                <a:lnTo>
                  <a:pt x="1422248" y="1192212"/>
                </a:lnTo>
                <a:lnTo>
                  <a:pt x="1415674" y="1194480"/>
                </a:lnTo>
                <a:lnTo>
                  <a:pt x="1408646" y="1196748"/>
                </a:lnTo>
                <a:lnTo>
                  <a:pt x="1401845" y="1198562"/>
                </a:lnTo>
                <a:lnTo>
                  <a:pt x="1395044" y="1200603"/>
                </a:lnTo>
                <a:lnTo>
                  <a:pt x="1388017" y="1202191"/>
                </a:lnTo>
                <a:lnTo>
                  <a:pt x="1380762" y="1203778"/>
                </a:lnTo>
                <a:lnTo>
                  <a:pt x="1373735" y="1205366"/>
                </a:lnTo>
                <a:lnTo>
                  <a:pt x="1366480" y="1206273"/>
                </a:lnTo>
                <a:lnTo>
                  <a:pt x="1359453" y="1207407"/>
                </a:lnTo>
                <a:lnTo>
                  <a:pt x="1351972" y="1208087"/>
                </a:lnTo>
                <a:lnTo>
                  <a:pt x="1344717" y="1208994"/>
                </a:lnTo>
                <a:lnTo>
                  <a:pt x="1337236" y="1209448"/>
                </a:lnTo>
                <a:lnTo>
                  <a:pt x="1329755" y="1209675"/>
                </a:lnTo>
                <a:lnTo>
                  <a:pt x="1322274" y="1209675"/>
                </a:lnTo>
                <a:lnTo>
                  <a:pt x="1314793" y="1209675"/>
                </a:lnTo>
                <a:lnTo>
                  <a:pt x="1307312" y="1209448"/>
                </a:lnTo>
                <a:lnTo>
                  <a:pt x="1300058" y="1208994"/>
                </a:lnTo>
                <a:lnTo>
                  <a:pt x="1292577" y="1208087"/>
                </a:lnTo>
                <a:lnTo>
                  <a:pt x="1285323" y="1207407"/>
                </a:lnTo>
                <a:lnTo>
                  <a:pt x="1278068" y="1206273"/>
                </a:lnTo>
                <a:lnTo>
                  <a:pt x="1271041" y="1205366"/>
                </a:lnTo>
                <a:lnTo>
                  <a:pt x="1263787" y="1203778"/>
                </a:lnTo>
                <a:lnTo>
                  <a:pt x="1256759" y="1202191"/>
                </a:lnTo>
                <a:lnTo>
                  <a:pt x="1249731" y="1200603"/>
                </a:lnTo>
                <a:lnTo>
                  <a:pt x="1242930" y="1198562"/>
                </a:lnTo>
                <a:lnTo>
                  <a:pt x="1235903" y="1196748"/>
                </a:lnTo>
                <a:lnTo>
                  <a:pt x="1229102" y="1194480"/>
                </a:lnTo>
                <a:lnTo>
                  <a:pt x="1222528" y="1192212"/>
                </a:lnTo>
                <a:lnTo>
                  <a:pt x="1215727" y="1189491"/>
                </a:lnTo>
                <a:lnTo>
                  <a:pt x="1209379" y="1186996"/>
                </a:lnTo>
                <a:lnTo>
                  <a:pt x="1202805" y="1184275"/>
                </a:lnTo>
                <a:lnTo>
                  <a:pt x="1196457" y="1181100"/>
                </a:lnTo>
                <a:lnTo>
                  <a:pt x="1189883" y="1177925"/>
                </a:lnTo>
                <a:lnTo>
                  <a:pt x="1183762" y="1174750"/>
                </a:lnTo>
                <a:lnTo>
                  <a:pt x="1177868" y="1171348"/>
                </a:lnTo>
                <a:lnTo>
                  <a:pt x="1171747" y="1167719"/>
                </a:lnTo>
                <a:lnTo>
                  <a:pt x="1165853" y="1164091"/>
                </a:lnTo>
                <a:lnTo>
                  <a:pt x="1159732" y="1160235"/>
                </a:lnTo>
                <a:lnTo>
                  <a:pt x="1154065" y="1156153"/>
                </a:lnTo>
                <a:lnTo>
                  <a:pt x="1148398" y="1151844"/>
                </a:lnTo>
                <a:lnTo>
                  <a:pt x="1142957" y="1147762"/>
                </a:lnTo>
                <a:lnTo>
                  <a:pt x="1137743" y="1143453"/>
                </a:lnTo>
                <a:lnTo>
                  <a:pt x="1132302" y="1139144"/>
                </a:lnTo>
                <a:lnTo>
                  <a:pt x="1127088" y="1134382"/>
                </a:lnTo>
                <a:lnTo>
                  <a:pt x="1121874" y="1129619"/>
                </a:lnTo>
                <a:lnTo>
                  <a:pt x="1117113" y="1124630"/>
                </a:lnTo>
                <a:lnTo>
                  <a:pt x="1112126" y="1119641"/>
                </a:lnTo>
                <a:lnTo>
                  <a:pt x="1107139" y="1114652"/>
                </a:lnTo>
                <a:lnTo>
                  <a:pt x="1102605" y="1109435"/>
                </a:lnTo>
                <a:lnTo>
                  <a:pt x="1098298" y="1103993"/>
                </a:lnTo>
                <a:lnTo>
                  <a:pt x="1093764" y="1098550"/>
                </a:lnTo>
                <a:lnTo>
                  <a:pt x="1089683" y="1093107"/>
                </a:lnTo>
                <a:lnTo>
                  <a:pt x="1085602" y="1087437"/>
                </a:lnTo>
                <a:lnTo>
                  <a:pt x="1081522" y="1081768"/>
                </a:lnTo>
                <a:lnTo>
                  <a:pt x="1077668" y="1075871"/>
                </a:lnTo>
                <a:lnTo>
                  <a:pt x="1074041" y="1069975"/>
                </a:lnTo>
                <a:lnTo>
                  <a:pt x="1070414" y="1063852"/>
                </a:lnTo>
                <a:lnTo>
                  <a:pt x="1067013" y="1057728"/>
                </a:lnTo>
                <a:lnTo>
                  <a:pt x="1063613" y="1051605"/>
                </a:lnTo>
                <a:lnTo>
                  <a:pt x="1060439" y="1045255"/>
                </a:lnTo>
                <a:lnTo>
                  <a:pt x="1057492" y="1038678"/>
                </a:lnTo>
                <a:lnTo>
                  <a:pt x="1054545" y="1032328"/>
                </a:lnTo>
                <a:lnTo>
                  <a:pt x="1052051" y="1025752"/>
                </a:lnTo>
                <a:lnTo>
                  <a:pt x="1049558" y="1019175"/>
                </a:lnTo>
                <a:lnTo>
                  <a:pt x="1047064" y="1012371"/>
                </a:lnTo>
                <a:lnTo>
                  <a:pt x="1044797" y="1005794"/>
                </a:lnTo>
                <a:lnTo>
                  <a:pt x="1042757" y="998764"/>
                </a:lnTo>
                <a:lnTo>
                  <a:pt x="1040943" y="991734"/>
                </a:lnTo>
                <a:lnTo>
                  <a:pt x="1039356" y="984930"/>
                </a:lnTo>
                <a:lnTo>
                  <a:pt x="1037769" y="977900"/>
                </a:lnTo>
                <a:lnTo>
                  <a:pt x="1036409" y="970643"/>
                </a:lnTo>
                <a:lnTo>
                  <a:pt x="1035276" y="963385"/>
                </a:lnTo>
                <a:lnTo>
                  <a:pt x="1034142" y="956128"/>
                </a:lnTo>
                <a:lnTo>
                  <a:pt x="1033462" y="949098"/>
                </a:lnTo>
                <a:lnTo>
                  <a:pt x="1032782" y="941614"/>
                </a:lnTo>
                <a:lnTo>
                  <a:pt x="1032102" y="934357"/>
                </a:lnTo>
                <a:lnTo>
                  <a:pt x="1031875" y="926873"/>
                </a:lnTo>
                <a:lnTo>
                  <a:pt x="1031875" y="919389"/>
                </a:lnTo>
                <a:lnTo>
                  <a:pt x="1031875" y="911905"/>
                </a:lnTo>
                <a:lnTo>
                  <a:pt x="1032102" y="904421"/>
                </a:lnTo>
                <a:lnTo>
                  <a:pt x="1032782" y="896937"/>
                </a:lnTo>
                <a:lnTo>
                  <a:pt x="1033462" y="889680"/>
                </a:lnTo>
                <a:lnTo>
                  <a:pt x="1034142" y="882196"/>
                </a:lnTo>
                <a:lnTo>
                  <a:pt x="1035276" y="874939"/>
                </a:lnTo>
                <a:lnTo>
                  <a:pt x="1036409" y="867682"/>
                </a:lnTo>
                <a:lnTo>
                  <a:pt x="1037769" y="860878"/>
                </a:lnTo>
                <a:lnTo>
                  <a:pt x="1039356" y="853621"/>
                </a:lnTo>
                <a:lnTo>
                  <a:pt x="1040943" y="846591"/>
                </a:lnTo>
                <a:lnTo>
                  <a:pt x="1042757" y="839560"/>
                </a:lnTo>
                <a:lnTo>
                  <a:pt x="1044797" y="832984"/>
                </a:lnTo>
                <a:lnTo>
                  <a:pt x="1047064" y="825953"/>
                </a:lnTo>
                <a:lnTo>
                  <a:pt x="1049558" y="819377"/>
                </a:lnTo>
                <a:lnTo>
                  <a:pt x="1052051" y="812800"/>
                </a:lnTo>
                <a:lnTo>
                  <a:pt x="1054545" y="806223"/>
                </a:lnTo>
                <a:lnTo>
                  <a:pt x="1057492" y="799646"/>
                </a:lnTo>
                <a:lnTo>
                  <a:pt x="1060439" y="793296"/>
                </a:lnTo>
                <a:lnTo>
                  <a:pt x="1063613" y="786946"/>
                </a:lnTo>
                <a:lnTo>
                  <a:pt x="1067013" y="780823"/>
                </a:lnTo>
                <a:lnTo>
                  <a:pt x="1070414" y="774700"/>
                </a:lnTo>
                <a:lnTo>
                  <a:pt x="1074041" y="768803"/>
                </a:lnTo>
                <a:lnTo>
                  <a:pt x="1077668" y="762907"/>
                </a:lnTo>
                <a:lnTo>
                  <a:pt x="1081522" y="756784"/>
                </a:lnTo>
                <a:lnTo>
                  <a:pt x="1085602" y="751114"/>
                </a:lnTo>
                <a:lnTo>
                  <a:pt x="1089683" y="745444"/>
                </a:lnTo>
                <a:lnTo>
                  <a:pt x="1093764" y="739775"/>
                </a:lnTo>
                <a:lnTo>
                  <a:pt x="1098298" y="734332"/>
                </a:lnTo>
                <a:lnTo>
                  <a:pt x="1102605" y="729116"/>
                </a:lnTo>
                <a:lnTo>
                  <a:pt x="1107139" y="723900"/>
                </a:lnTo>
                <a:lnTo>
                  <a:pt x="1112126" y="718684"/>
                </a:lnTo>
                <a:lnTo>
                  <a:pt x="1117113" y="713921"/>
                </a:lnTo>
                <a:lnTo>
                  <a:pt x="1121874" y="708932"/>
                </a:lnTo>
                <a:lnTo>
                  <a:pt x="1127088" y="704169"/>
                </a:lnTo>
                <a:lnTo>
                  <a:pt x="1132302" y="699634"/>
                </a:lnTo>
                <a:lnTo>
                  <a:pt x="1137743" y="695098"/>
                </a:lnTo>
                <a:lnTo>
                  <a:pt x="1142957" y="690562"/>
                </a:lnTo>
                <a:lnTo>
                  <a:pt x="1148398" y="686480"/>
                </a:lnTo>
                <a:lnTo>
                  <a:pt x="1154065" y="682398"/>
                </a:lnTo>
                <a:lnTo>
                  <a:pt x="1159732" y="678543"/>
                </a:lnTo>
                <a:lnTo>
                  <a:pt x="1165853" y="674687"/>
                </a:lnTo>
                <a:lnTo>
                  <a:pt x="1171747" y="670832"/>
                </a:lnTo>
                <a:lnTo>
                  <a:pt x="1177868" y="667203"/>
                </a:lnTo>
                <a:lnTo>
                  <a:pt x="1183762" y="663802"/>
                </a:lnTo>
                <a:lnTo>
                  <a:pt x="1189883" y="660400"/>
                </a:lnTo>
                <a:lnTo>
                  <a:pt x="1196457" y="657225"/>
                </a:lnTo>
                <a:lnTo>
                  <a:pt x="1202805" y="654503"/>
                </a:lnTo>
                <a:lnTo>
                  <a:pt x="1209379" y="651555"/>
                </a:lnTo>
                <a:lnTo>
                  <a:pt x="1215727" y="648834"/>
                </a:lnTo>
                <a:lnTo>
                  <a:pt x="1222528" y="646566"/>
                </a:lnTo>
                <a:lnTo>
                  <a:pt x="1229102" y="643844"/>
                </a:lnTo>
                <a:lnTo>
                  <a:pt x="1235903" y="641803"/>
                </a:lnTo>
                <a:lnTo>
                  <a:pt x="1242930" y="639762"/>
                </a:lnTo>
                <a:lnTo>
                  <a:pt x="1249731" y="637948"/>
                </a:lnTo>
                <a:lnTo>
                  <a:pt x="1256759" y="636134"/>
                </a:lnTo>
                <a:lnTo>
                  <a:pt x="1263787" y="634546"/>
                </a:lnTo>
                <a:lnTo>
                  <a:pt x="1271041" y="633412"/>
                </a:lnTo>
                <a:lnTo>
                  <a:pt x="1278068" y="632052"/>
                </a:lnTo>
                <a:lnTo>
                  <a:pt x="1285323" y="631144"/>
                </a:lnTo>
                <a:lnTo>
                  <a:pt x="1292577" y="630237"/>
                </a:lnTo>
                <a:lnTo>
                  <a:pt x="1300058" y="629557"/>
                </a:lnTo>
                <a:lnTo>
                  <a:pt x="1307312" y="629330"/>
                </a:lnTo>
                <a:lnTo>
                  <a:pt x="1314793" y="628877"/>
                </a:lnTo>
                <a:lnTo>
                  <a:pt x="1322274" y="628650"/>
                </a:lnTo>
                <a:close/>
                <a:moveTo>
                  <a:pt x="1872408" y="450081"/>
                </a:moveTo>
                <a:lnTo>
                  <a:pt x="1872408" y="463897"/>
                </a:lnTo>
                <a:lnTo>
                  <a:pt x="1864899" y="464803"/>
                </a:lnTo>
                <a:lnTo>
                  <a:pt x="1857846" y="465709"/>
                </a:lnTo>
                <a:lnTo>
                  <a:pt x="1851474" y="467068"/>
                </a:lnTo>
                <a:lnTo>
                  <a:pt x="1845558" y="468880"/>
                </a:lnTo>
                <a:lnTo>
                  <a:pt x="1839870" y="470691"/>
                </a:lnTo>
                <a:lnTo>
                  <a:pt x="1834864" y="472730"/>
                </a:lnTo>
                <a:lnTo>
                  <a:pt x="1830313" y="474995"/>
                </a:lnTo>
                <a:lnTo>
                  <a:pt x="1826218" y="477939"/>
                </a:lnTo>
                <a:lnTo>
                  <a:pt x="1822577" y="480657"/>
                </a:lnTo>
                <a:lnTo>
                  <a:pt x="1819391" y="483827"/>
                </a:lnTo>
                <a:lnTo>
                  <a:pt x="1816888" y="487451"/>
                </a:lnTo>
                <a:lnTo>
                  <a:pt x="1814840" y="491075"/>
                </a:lnTo>
                <a:lnTo>
                  <a:pt x="1813020" y="495152"/>
                </a:lnTo>
                <a:lnTo>
                  <a:pt x="1811882" y="499228"/>
                </a:lnTo>
                <a:lnTo>
                  <a:pt x="1811200" y="503984"/>
                </a:lnTo>
                <a:lnTo>
                  <a:pt x="1810745" y="508514"/>
                </a:lnTo>
                <a:lnTo>
                  <a:pt x="1810745" y="511911"/>
                </a:lnTo>
                <a:lnTo>
                  <a:pt x="1811427" y="515309"/>
                </a:lnTo>
                <a:lnTo>
                  <a:pt x="1811882" y="518253"/>
                </a:lnTo>
                <a:lnTo>
                  <a:pt x="1812565" y="521424"/>
                </a:lnTo>
                <a:lnTo>
                  <a:pt x="1813703" y="524594"/>
                </a:lnTo>
                <a:lnTo>
                  <a:pt x="1815068" y="527312"/>
                </a:lnTo>
                <a:lnTo>
                  <a:pt x="1816206" y="530257"/>
                </a:lnTo>
                <a:lnTo>
                  <a:pt x="1818026" y="532974"/>
                </a:lnTo>
                <a:lnTo>
                  <a:pt x="1819846" y="535692"/>
                </a:lnTo>
                <a:lnTo>
                  <a:pt x="1821894" y="537957"/>
                </a:lnTo>
                <a:lnTo>
                  <a:pt x="1823942" y="540222"/>
                </a:lnTo>
                <a:lnTo>
                  <a:pt x="1826218" y="542487"/>
                </a:lnTo>
                <a:lnTo>
                  <a:pt x="1828265" y="544298"/>
                </a:lnTo>
                <a:lnTo>
                  <a:pt x="1830541" y="546337"/>
                </a:lnTo>
                <a:lnTo>
                  <a:pt x="1832816" y="547922"/>
                </a:lnTo>
                <a:lnTo>
                  <a:pt x="1835547" y="549508"/>
                </a:lnTo>
                <a:lnTo>
                  <a:pt x="1841463" y="552905"/>
                </a:lnTo>
                <a:lnTo>
                  <a:pt x="1849654" y="557208"/>
                </a:lnTo>
                <a:lnTo>
                  <a:pt x="1860349" y="562191"/>
                </a:lnTo>
                <a:lnTo>
                  <a:pt x="1873319" y="568079"/>
                </a:lnTo>
                <a:lnTo>
                  <a:pt x="1877187" y="569891"/>
                </a:lnTo>
                <a:lnTo>
                  <a:pt x="1880827" y="571703"/>
                </a:lnTo>
                <a:lnTo>
                  <a:pt x="1883785" y="573515"/>
                </a:lnTo>
                <a:lnTo>
                  <a:pt x="1886516" y="575327"/>
                </a:lnTo>
                <a:lnTo>
                  <a:pt x="1888564" y="577139"/>
                </a:lnTo>
                <a:lnTo>
                  <a:pt x="1890384" y="578497"/>
                </a:lnTo>
                <a:lnTo>
                  <a:pt x="1891749" y="580083"/>
                </a:lnTo>
                <a:lnTo>
                  <a:pt x="1892660" y="581895"/>
                </a:lnTo>
                <a:lnTo>
                  <a:pt x="1893342" y="583480"/>
                </a:lnTo>
                <a:lnTo>
                  <a:pt x="1894025" y="585518"/>
                </a:lnTo>
                <a:lnTo>
                  <a:pt x="1894707" y="590501"/>
                </a:lnTo>
                <a:lnTo>
                  <a:pt x="1895390" y="596163"/>
                </a:lnTo>
                <a:lnTo>
                  <a:pt x="1895390" y="602958"/>
                </a:lnTo>
                <a:lnTo>
                  <a:pt x="1895390" y="605675"/>
                </a:lnTo>
                <a:lnTo>
                  <a:pt x="1894707" y="608167"/>
                </a:lnTo>
                <a:lnTo>
                  <a:pt x="1894025" y="610205"/>
                </a:lnTo>
                <a:lnTo>
                  <a:pt x="1892660" y="611791"/>
                </a:lnTo>
                <a:lnTo>
                  <a:pt x="1890839" y="613149"/>
                </a:lnTo>
                <a:lnTo>
                  <a:pt x="1888791" y="614055"/>
                </a:lnTo>
                <a:lnTo>
                  <a:pt x="1886061" y="614735"/>
                </a:lnTo>
                <a:lnTo>
                  <a:pt x="1883330" y="614961"/>
                </a:lnTo>
                <a:lnTo>
                  <a:pt x="1880145" y="614735"/>
                </a:lnTo>
                <a:lnTo>
                  <a:pt x="1878552" y="614055"/>
                </a:lnTo>
                <a:lnTo>
                  <a:pt x="1877414" y="613602"/>
                </a:lnTo>
                <a:lnTo>
                  <a:pt x="1876277" y="613149"/>
                </a:lnTo>
                <a:lnTo>
                  <a:pt x="1875594" y="612243"/>
                </a:lnTo>
                <a:lnTo>
                  <a:pt x="1874684" y="611564"/>
                </a:lnTo>
                <a:lnTo>
                  <a:pt x="1874229" y="610432"/>
                </a:lnTo>
                <a:lnTo>
                  <a:pt x="1873774" y="609299"/>
                </a:lnTo>
                <a:lnTo>
                  <a:pt x="1873546" y="607487"/>
                </a:lnTo>
                <a:lnTo>
                  <a:pt x="1872863" y="602731"/>
                </a:lnTo>
                <a:lnTo>
                  <a:pt x="1872408" y="596616"/>
                </a:lnTo>
                <a:lnTo>
                  <a:pt x="1872408" y="588689"/>
                </a:lnTo>
                <a:lnTo>
                  <a:pt x="1872408" y="577818"/>
                </a:lnTo>
                <a:lnTo>
                  <a:pt x="1811655" y="577818"/>
                </a:lnTo>
                <a:lnTo>
                  <a:pt x="1811655" y="586424"/>
                </a:lnTo>
                <a:lnTo>
                  <a:pt x="1811882" y="593445"/>
                </a:lnTo>
                <a:lnTo>
                  <a:pt x="1812338" y="596616"/>
                </a:lnTo>
                <a:lnTo>
                  <a:pt x="1813020" y="600013"/>
                </a:lnTo>
                <a:lnTo>
                  <a:pt x="1813475" y="602958"/>
                </a:lnTo>
                <a:lnTo>
                  <a:pt x="1814158" y="605902"/>
                </a:lnTo>
                <a:lnTo>
                  <a:pt x="1815296" y="608620"/>
                </a:lnTo>
                <a:lnTo>
                  <a:pt x="1816206" y="611338"/>
                </a:lnTo>
                <a:lnTo>
                  <a:pt x="1817343" y="613829"/>
                </a:lnTo>
                <a:lnTo>
                  <a:pt x="1818936" y="616094"/>
                </a:lnTo>
                <a:lnTo>
                  <a:pt x="1820074" y="618359"/>
                </a:lnTo>
                <a:lnTo>
                  <a:pt x="1821894" y="620623"/>
                </a:lnTo>
                <a:lnTo>
                  <a:pt x="1823715" y="622435"/>
                </a:lnTo>
                <a:lnTo>
                  <a:pt x="1825535" y="624247"/>
                </a:lnTo>
                <a:lnTo>
                  <a:pt x="1827583" y="626059"/>
                </a:lnTo>
                <a:lnTo>
                  <a:pt x="1829631" y="627418"/>
                </a:lnTo>
                <a:lnTo>
                  <a:pt x="1834409" y="630136"/>
                </a:lnTo>
                <a:lnTo>
                  <a:pt x="1839415" y="632627"/>
                </a:lnTo>
                <a:lnTo>
                  <a:pt x="1844193" y="634665"/>
                </a:lnTo>
                <a:lnTo>
                  <a:pt x="1849654" y="636704"/>
                </a:lnTo>
                <a:lnTo>
                  <a:pt x="1855115" y="638289"/>
                </a:lnTo>
                <a:lnTo>
                  <a:pt x="1860576" y="639421"/>
                </a:lnTo>
                <a:lnTo>
                  <a:pt x="1866492" y="640327"/>
                </a:lnTo>
                <a:lnTo>
                  <a:pt x="1872408" y="641007"/>
                </a:lnTo>
                <a:lnTo>
                  <a:pt x="1872408" y="657993"/>
                </a:lnTo>
                <a:lnTo>
                  <a:pt x="1900396" y="657993"/>
                </a:lnTo>
                <a:lnTo>
                  <a:pt x="1900396" y="641460"/>
                </a:lnTo>
                <a:lnTo>
                  <a:pt x="1907905" y="640554"/>
                </a:lnTo>
                <a:lnTo>
                  <a:pt x="1914959" y="639421"/>
                </a:lnTo>
                <a:lnTo>
                  <a:pt x="1921557" y="637610"/>
                </a:lnTo>
                <a:lnTo>
                  <a:pt x="1927474" y="635798"/>
                </a:lnTo>
                <a:lnTo>
                  <a:pt x="1933162" y="633533"/>
                </a:lnTo>
                <a:lnTo>
                  <a:pt x="1938396" y="631042"/>
                </a:lnTo>
                <a:lnTo>
                  <a:pt x="1943174" y="628324"/>
                </a:lnTo>
                <a:lnTo>
                  <a:pt x="1947270" y="624927"/>
                </a:lnTo>
                <a:lnTo>
                  <a:pt x="1950910" y="621529"/>
                </a:lnTo>
                <a:lnTo>
                  <a:pt x="1953868" y="617679"/>
                </a:lnTo>
                <a:lnTo>
                  <a:pt x="1956826" y="613602"/>
                </a:lnTo>
                <a:lnTo>
                  <a:pt x="1958874" y="609299"/>
                </a:lnTo>
                <a:lnTo>
                  <a:pt x="1960695" y="604317"/>
                </a:lnTo>
                <a:lnTo>
                  <a:pt x="1962060" y="599107"/>
                </a:lnTo>
                <a:lnTo>
                  <a:pt x="1962515" y="593672"/>
                </a:lnTo>
                <a:lnTo>
                  <a:pt x="1962743" y="588010"/>
                </a:lnTo>
                <a:lnTo>
                  <a:pt x="1962743" y="584613"/>
                </a:lnTo>
                <a:lnTo>
                  <a:pt x="1962515" y="581215"/>
                </a:lnTo>
                <a:lnTo>
                  <a:pt x="1962060" y="577818"/>
                </a:lnTo>
                <a:lnTo>
                  <a:pt x="1961377" y="574647"/>
                </a:lnTo>
                <a:lnTo>
                  <a:pt x="1960695" y="571929"/>
                </a:lnTo>
                <a:lnTo>
                  <a:pt x="1959557" y="568985"/>
                </a:lnTo>
                <a:lnTo>
                  <a:pt x="1958419" y="566267"/>
                </a:lnTo>
                <a:lnTo>
                  <a:pt x="1957054" y="563550"/>
                </a:lnTo>
                <a:lnTo>
                  <a:pt x="1953868" y="559020"/>
                </a:lnTo>
                <a:lnTo>
                  <a:pt x="1950683" y="555170"/>
                </a:lnTo>
                <a:lnTo>
                  <a:pt x="1948862" y="553358"/>
                </a:lnTo>
                <a:lnTo>
                  <a:pt x="1947042" y="551546"/>
                </a:lnTo>
                <a:lnTo>
                  <a:pt x="1944994" y="549961"/>
                </a:lnTo>
                <a:lnTo>
                  <a:pt x="1942719" y="548375"/>
                </a:lnTo>
                <a:lnTo>
                  <a:pt x="1937713" y="545657"/>
                </a:lnTo>
                <a:lnTo>
                  <a:pt x="1930659" y="542034"/>
                </a:lnTo>
                <a:lnTo>
                  <a:pt x="1921785" y="537957"/>
                </a:lnTo>
                <a:lnTo>
                  <a:pt x="1911318" y="532974"/>
                </a:lnTo>
                <a:lnTo>
                  <a:pt x="1899031" y="527539"/>
                </a:lnTo>
                <a:lnTo>
                  <a:pt x="1889474" y="523236"/>
                </a:lnTo>
                <a:lnTo>
                  <a:pt x="1882875" y="519612"/>
                </a:lnTo>
                <a:lnTo>
                  <a:pt x="1878552" y="517120"/>
                </a:lnTo>
                <a:lnTo>
                  <a:pt x="1877187" y="515988"/>
                </a:lnTo>
                <a:lnTo>
                  <a:pt x="1876049" y="514629"/>
                </a:lnTo>
                <a:lnTo>
                  <a:pt x="1875139" y="513270"/>
                </a:lnTo>
                <a:lnTo>
                  <a:pt x="1874229" y="511458"/>
                </a:lnTo>
                <a:lnTo>
                  <a:pt x="1873774" y="509647"/>
                </a:lnTo>
                <a:lnTo>
                  <a:pt x="1873319" y="507608"/>
                </a:lnTo>
                <a:lnTo>
                  <a:pt x="1872863" y="505117"/>
                </a:lnTo>
                <a:lnTo>
                  <a:pt x="1872863" y="502626"/>
                </a:lnTo>
                <a:lnTo>
                  <a:pt x="1872863" y="499681"/>
                </a:lnTo>
                <a:lnTo>
                  <a:pt x="1873546" y="497190"/>
                </a:lnTo>
                <a:lnTo>
                  <a:pt x="1874456" y="495152"/>
                </a:lnTo>
                <a:lnTo>
                  <a:pt x="1875594" y="493340"/>
                </a:lnTo>
                <a:lnTo>
                  <a:pt x="1877187" y="491981"/>
                </a:lnTo>
                <a:lnTo>
                  <a:pt x="1879235" y="491075"/>
                </a:lnTo>
                <a:lnTo>
                  <a:pt x="1881282" y="490622"/>
                </a:lnTo>
                <a:lnTo>
                  <a:pt x="1883785" y="490169"/>
                </a:lnTo>
                <a:lnTo>
                  <a:pt x="1887199" y="490622"/>
                </a:lnTo>
                <a:lnTo>
                  <a:pt x="1889702" y="491301"/>
                </a:lnTo>
                <a:lnTo>
                  <a:pt x="1890839" y="491528"/>
                </a:lnTo>
                <a:lnTo>
                  <a:pt x="1891522" y="492207"/>
                </a:lnTo>
                <a:lnTo>
                  <a:pt x="1892432" y="493113"/>
                </a:lnTo>
                <a:lnTo>
                  <a:pt x="1892887" y="493793"/>
                </a:lnTo>
                <a:lnTo>
                  <a:pt x="1894025" y="496284"/>
                </a:lnTo>
                <a:lnTo>
                  <a:pt x="1894480" y="499455"/>
                </a:lnTo>
                <a:lnTo>
                  <a:pt x="1894935" y="503758"/>
                </a:lnTo>
                <a:lnTo>
                  <a:pt x="1895163" y="508967"/>
                </a:lnTo>
                <a:lnTo>
                  <a:pt x="1895163" y="516215"/>
                </a:lnTo>
                <a:lnTo>
                  <a:pt x="1955689" y="516215"/>
                </a:lnTo>
                <a:lnTo>
                  <a:pt x="1956371" y="511458"/>
                </a:lnTo>
                <a:lnTo>
                  <a:pt x="1956371" y="508061"/>
                </a:lnTo>
                <a:lnTo>
                  <a:pt x="1955916" y="503305"/>
                </a:lnTo>
                <a:lnTo>
                  <a:pt x="1955461" y="498775"/>
                </a:lnTo>
                <a:lnTo>
                  <a:pt x="1954551" y="494699"/>
                </a:lnTo>
                <a:lnTo>
                  <a:pt x="1952958" y="490848"/>
                </a:lnTo>
                <a:lnTo>
                  <a:pt x="1950910" y="487225"/>
                </a:lnTo>
                <a:lnTo>
                  <a:pt x="1948635" y="483601"/>
                </a:lnTo>
                <a:lnTo>
                  <a:pt x="1945677" y="480430"/>
                </a:lnTo>
                <a:lnTo>
                  <a:pt x="1942264" y="477712"/>
                </a:lnTo>
                <a:lnTo>
                  <a:pt x="1938623" y="474995"/>
                </a:lnTo>
                <a:lnTo>
                  <a:pt x="1934527" y="472730"/>
                </a:lnTo>
                <a:lnTo>
                  <a:pt x="1929976" y="470465"/>
                </a:lnTo>
                <a:lnTo>
                  <a:pt x="1924971" y="468653"/>
                </a:lnTo>
                <a:lnTo>
                  <a:pt x="1919510" y="467068"/>
                </a:lnTo>
                <a:lnTo>
                  <a:pt x="1913593" y="465709"/>
                </a:lnTo>
                <a:lnTo>
                  <a:pt x="1907222" y="464803"/>
                </a:lnTo>
                <a:lnTo>
                  <a:pt x="1900396" y="463897"/>
                </a:lnTo>
                <a:lnTo>
                  <a:pt x="1900396" y="450081"/>
                </a:lnTo>
                <a:lnTo>
                  <a:pt x="1872408" y="450081"/>
                </a:lnTo>
                <a:close/>
                <a:moveTo>
                  <a:pt x="1886971" y="384175"/>
                </a:moveTo>
                <a:lnTo>
                  <a:pt x="1895390" y="384401"/>
                </a:lnTo>
                <a:lnTo>
                  <a:pt x="1904264" y="384854"/>
                </a:lnTo>
                <a:lnTo>
                  <a:pt x="1912911" y="385987"/>
                </a:lnTo>
                <a:lnTo>
                  <a:pt x="1921102" y="387572"/>
                </a:lnTo>
                <a:lnTo>
                  <a:pt x="1929294" y="389610"/>
                </a:lnTo>
                <a:lnTo>
                  <a:pt x="1937713" y="391649"/>
                </a:lnTo>
                <a:lnTo>
                  <a:pt x="1945449" y="394367"/>
                </a:lnTo>
                <a:lnTo>
                  <a:pt x="1953186" y="397537"/>
                </a:lnTo>
                <a:lnTo>
                  <a:pt x="1960922" y="400935"/>
                </a:lnTo>
                <a:lnTo>
                  <a:pt x="1968204" y="404558"/>
                </a:lnTo>
                <a:lnTo>
                  <a:pt x="1975485" y="408635"/>
                </a:lnTo>
                <a:lnTo>
                  <a:pt x="1982084" y="412938"/>
                </a:lnTo>
                <a:lnTo>
                  <a:pt x="1988910" y="417921"/>
                </a:lnTo>
                <a:lnTo>
                  <a:pt x="1995281" y="422677"/>
                </a:lnTo>
                <a:lnTo>
                  <a:pt x="2001652" y="428113"/>
                </a:lnTo>
                <a:lnTo>
                  <a:pt x="2007568" y="433775"/>
                </a:lnTo>
                <a:lnTo>
                  <a:pt x="2013257" y="439890"/>
                </a:lnTo>
                <a:lnTo>
                  <a:pt x="2018718" y="446005"/>
                </a:lnTo>
                <a:lnTo>
                  <a:pt x="2023496" y="452346"/>
                </a:lnTo>
                <a:lnTo>
                  <a:pt x="2028502" y="459141"/>
                </a:lnTo>
                <a:lnTo>
                  <a:pt x="2032825" y="465709"/>
                </a:lnTo>
                <a:lnTo>
                  <a:pt x="2036921" y="472956"/>
                </a:lnTo>
                <a:lnTo>
                  <a:pt x="2040562" y="480430"/>
                </a:lnTo>
                <a:lnTo>
                  <a:pt x="2043975" y="487904"/>
                </a:lnTo>
                <a:lnTo>
                  <a:pt x="2047161" y="495605"/>
                </a:lnTo>
                <a:lnTo>
                  <a:pt x="2049891" y="503305"/>
                </a:lnTo>
                <a:lnTo>
                  <a:pt x="2052394" y="511685"/>
                </a:lnTo>
                <a:lnTo>
                  <a:pt x="2054214" y="519838"/>
                </a:lnTo>
                <a:lnTo>
                  <a:pt x="2055580" y="528218"/>
                </a:lnTo>
                <a:lnTo>
                  <a:pt x="2056717" y="536598"/>
                </a:lnTo>
                <a:lnTo>
                  <a:pt x="2057172" y="545431"/>
                </a:lnTo>
                <a:lnTo>
                  <a:pt x="2057400" y="553811"/>
                </a:lnTo>
                <a:lnTo>
                  <a:pt x="2057172" y="562644"/>
                </a:lnTo>
                <a:lnTo>
                  <a:pt x="2056717" y="571476"/>
                </a:lnTo>
                <a:lnTo>
                  <a:pt x="2055580" y="579856"/>
                </a:lnTo>
                <a:lnTo>
                  <a:pt x="2054214" y="588010"/>
                </a:lnTo>
                <a:lnTo>
                  <a:pt x="2052394" y="596390"/>
                </a:lnTo>
                <a:lnTo>
                  <a:pt x="2049891" y="604543"/>
                </a:lnTo>
                <a:lnTo>
                  <a:pt x="2047161" y="612243"/>
                </a:lnTo>
                <a:lnTo>
                  <a:pt x="2043975" y="619944"/>
                </a:lnTo>
                <a:lnTo>
                  <a:pt x="2040562" y="627418"/>
                </a:lnTo>
                <a:lnTo>
                  <a:pt x="2036921" y="634892"/>
                </a:lnTo>
                <a:lnTo>
                  <a:pt x="2032825" y="642139"/>
                </a:lnTo>
                <a:lnTo>
                  <a:pt x="2028502" y="648934"/>
                </a:lnTo>
                <a:lnTo>
                  <a:pt x="2023496" y="655502"/>
                </a:lnTo>
                <a:lnTo>
                  <a:pt x="2018718" y="662070"/>
                </a:lnTo>
                <a:lnTo>
                  <a:pt x="2013257" y="668185"/>
                </a:lnTo>
                <a:lnTo>
                  <a:pt x="2007568" y="674073"/>
                </a:lnTo>
                <a:lnTo>
                  <a:pt x="2001652" y="679736"/>
                </a:lnTo>
                <a:lnTo>
                  <a:pt x="1995281" y="685171"/>
                </a:lnTo>
                <a:lnTo>
                  <a:pt x="1988910" y="690154"/>
                </a:lnTo>
                <a:lnTo>
                  <a:pt x="1982084" y="694683"/>
                </a:lnTo>
                <a:lnTo>
                  <a:pt x="1975485" y="699440"/>
                </a:lnTo>
                <a:lnTo>
                  <a:pt x="1968204" y="703516"/>
                </a:lnTo>
                <a:lnTo>
                  <a:pt x="1960922" y="707140"/>
                </a:lnTo>
                <a:lnTo>
                  <a:pt x="1953186" y="710537"/>
                </a:lnTo>
                <a:lnTo>
                  <a:pt x="1945449" y="713482"/>
                </a:lnTo>
                <a:lnTo>
                  <a:pt x="1937713" y="716199"/>
                </a:lnTo>
                <a:lnTo>
                  <a:pt x="1929294" y="718464"/>
                </a:lnTo>
                <a:lnTo>
                  <a:pt x="1921102" y="720503"/>
                </a:lnTo>
                <a:lnTo>
                  <a:pt x="1912911" y="722088"/>
                </a:lnTo>
                <a:lnTo>
                  <a:pt x="1904264" y="722994"/>
                </a:lnTo>
                <a:lnTo>
                  <a:pt x="1895390" y="723673"/>
                </a:lnTo>
                <a:lnTo>
                  <a:pt x="1886971" y="723900"/>
                </a:lnTo>
                <a:lnTo>
                  <a:pt x="1878097" y="723673"/>
                </a:lnTo>
                <a:lnTo>
                  <a:pt x="1869223" y="722994"/>
                </a:lnTo>
                <a:lnTo>
                  <a:pt x="1860804" y="722088"/>
                </a:lnTo>
                <a:lnTo>
                  <a:pt x="1852612" y="720503"/>
                </a:lnTo>
                <a:lnTo>
                  <a:pt x="1844193" y="718464"/>
                </a:lnTo>
                <a:lnTo>
                  <a:pt x="1836002" y="716199"/>
                </a:lnTo>
                <a:lnTo>
                  <a:pt x="1828265" y="713482"/>
                </a:lnTo>
                <a:lnTo>
                  <a:pt x="1820529" y="710537"/>
                </a:lnTo>
                <a:lnTo>
                  <a:pt x="1812565" y="707140"/>
                </a:lnTo>
                <a:lnTo>
                  <a:pt x="1805511" y="703516"/>
                </a:lnTo>
                <a:lnTo>
                  <a:pt x="1798230" y="699440"/>
                </a:lnTo>
                <a:lnTo>
                  <a:pt x="1791404" y="694683"/>
                </a:lnTo>
                <a:lnTo>
                  <a:pt x="1784805" y="690154"/>
                </a:lnTo>
                <a:lnTo>
                  <a:pt x="1778206" y="685171"/>
                </a:lnTo>
                <a:lnTo>
                  <a:pt x="1772063" y="679736"/>
                </a:lnTo>
                <a:lnTo>
                  <a:pt x="1766146" y="674073"/>
                </a:lnTo>
                <a:lnTo>
                  <a:pt x="1760458" y="668185"/>
                </a:lnTo>
                <a:lnTo>
                  <a:pt x="1754997" y="662070"/>
                </a:lnTo>
                <a:lnTo>
                  <a:pt x="1749991" y="655502"/>
                </a:lnTo>
                <a:lnTo>
                  <a:pt x="1745213" y="648934"/>
                </a:lnTo>
                <a:lnTo>
                  <a:pt x="1740662" y="642139"/>
                </a:lnTo>
                <a:lnTo>
                  <a:pt x="1736566" y="634892"/>
                </a:lnTo>
                <a:lnTo>
                  <a:pt x="1732925" y="627418"/>
                </a:lnTo>
                <a:lnTo>
                  <a:pt x="1729512" y="619944"/>
                </a:lnTo>
                <a:lnTo>
                  <a:pt x="1726554" y="612243"/>
                </a:lnTo>
                <a:lnTo>
                  <a:pt x="1723596" y="604543"/>
                </a:lnTo>
                <a:lnTo>
                  <a:pt x="1721548" y="596390"/>
                </a:lnTo>
                <a:lnTo>
                  <a:pt x="1719500" y="588010"/>
                </a:lnTo>
                <a:lnTo>
                  <a:pt x="1717908" y="579856"/>
                </a:lnTo>
                <a:lnTo>
                  <a:pt x="1716997" y="571476"/>
                </a:lnTo>
                <a:lnTo>
                  <a:pt x="1716315" y="562644"/>
                </a:lnTo>
                <a:lnTo>
                  <a:pt x="1716087" y="553811"/>
                </a:lnTo>
                <a:lnTo>
                  <a:pt x="1716315" y="545431"/>
                </a:lnTo>
                <a:lnTo>
                  <a:pt x="1716997" y="536598"/>
                </a:lnTo>
                <a:lnTo>
                  <a:pt x="1717908" y="528218"/>
                </a:lnTo>
                <a:lnTo>
                  <a:pt x="1719500" y="519838"/>
                </a:lnTo>
                <a:lnTo>
                  <a:pt x="1721548" y="511685"/>
                </a:lnTo>
                <a:lnTo>
                  <a:pt x="1723596" y="503305"/>
                </a:lnTo>
                <a:lnTo>
                  <a:pt x="1726554" y="495605"/>
                </a:lnTo>
                <a:lnTo>
                  <a:pt x="1729512" y="487904"/>
                </a:lnTo>
                <a:lnTo>
                  <a:pt x="1732925" y="480430"/>
                </a:lnTo>
                <a:lnTo>
                  <a:pt x="1736566" y="472956"/>
                </a:lnTo>
                <a:lnTo>
                  <a:pt x="1740662" y="465709"/>
                </a:lnTo>
                <a:lnTo>
                  <a:pt x="1745213" y="459141"/>
                </a:lnTo>
                <a:lnTo>
                  <a:pt x="1749991" y="452346"/>
                </a:lnTo>
                <a:lnTo>
                  <a:pt x="1754997" y="446005"/>
                </a:lnTo>
                <a:lnTo>
                  <a:pt x="1760458" y="439890"/>
                </a:lnTo>
                <a:lnTo>
                  <a:pt x="1766146" y="433775"/>
                </a:lnTo>
                <a:lnTo>
                  <a:pt x="1772063" y="428113"/>
                </a:lnTo>
                <a:lnTo>
                  <a:pt x="1778206" y="422677"/>
                </a:lnTo>
                <a:lnTo>
                  <a:pt x="1784805" y="417921"/>
                </a:lnTo>
                <a:lnTo>
                  <a:pt x="1791404" y="412938"/>
                </a:lnTo>
                <a:lnTo>
                  <a:pt x="1798230" y="408635"/>
                </a:lnTo>
                <a:lnTo>
                  <a:pt x="1805511" y="404558"/>
                </a:lnTo>
                <a:lnTo>
                  <a:pt x="1812565" y="400935"/>
                </a:lnTo>
                <a:lnTo>
                  <a:pt x="1820529" y="397537"/>
                </a:lnTo>
                <a:lnTo>
                  <a:pt x="1828265" y="394367"/>
                </a:lnTo>
                <a:lnTo>
                  <a:pt x="1836002" y="391649"/>
                </a:lnTo>
                <a:lnTo>
                  <a:pt x="1844193" y="389610"/>
                </a:lnTo>
                <a:lnTo>
                  <a:pt x="1852612" y="387572"/>
                </a:lnTo>
                <a:lnTo>
                  <a:pt x="1860804" y="385987"/>
                </a:lnTo>
                <a:lnTo>
                  <a:pt x="1869223" y="384854"/>
                </a:lnTo>
                <a:lnTo>
                  <a:pt x="1878097" y="384401"/>
                </a:lnTo>
                <a:lnTo>
                  <a:pt x="1886971" y="384175"/>
                </a:lnTo>
                <a:close/>
                <a:moveTo>
                  <a:pt x="1493053" y="58920"/>
                </a:moveTo>
                <a:lnTo>
                  <a:pt x="1493053" y="71384"/>
                </a:lnTo>
                <a:lnTo>
                  <a:pt x="1486255" y="72064"/>
                </a:lnTo>
                <a:lnTo>
                  <a:pt x="1480136" y="72970"/>
                </a:lnTo>
                <a:lnTo>
                  <a:pt x="1474471" y="74103"/>
                </a:lnTo>
                <a:lnTo>
                  <a:pt x="1469032" y="75463"/>
                </a:lnTo>
                <a:lnTo>
                  <a:pt x="1464046" y="77276"/>
                </a:lnTo>
                <a:lnTo>
                  <a:pt x="1459741" y="79089"/>
                </a:lnTo>
                <a:lnTo>
                  <a:pt x="1455661" y="81128"/>
                </a:lnTo>
                <a:lnTo>
                  <a:pt x="1452036" y="83621"/>
                </a:lnTo>
                <a:lnTo>
                  <a:pt x="1448863" y="86341"/>
                </a:lnTo>
                <a:lnTo>
                  <a:pt x="1446144" y="89060"/>
                </a:lnTo>
                <a:lnTo>
                  <a:pt x="1443877" y="92233"/>
                </a:lnTo>
                <a:lnTo>
                  <a:pt x="1441611" y="95632"/>
                </a:lnTo>
                <a:lnTo>
                  <a:pt x="1440252" y="99258"/>
                </a:lnTo>
                <a:lnTo>
                  <a:pt x="1439118" y="102657"/>
                </a:lnTo>
                <a:lnTo>
                  <a:pt x="1438665" y="106963"/>
                </a:lnTo>
                <a:lnTo>
                  <a:pt x="1438439" y="111042"/>
                </a:lnTo>
                <a:lnTo>
                  <a:pt x="1438439" y="113988"/>
                </a:lnTo>
                <a:lnTo>
                  <a:pt x="1438665" y="116934"/>
                </a:lnTo>
                <a:lnTo>
                  <a:pt x="1439118" y="119880"/>
                </a:lnTo>
                <a:lnTo>
                  <a:pt x="1439798" y="122599"/>
                </a:lnTo>
                <a:lnTo>
                  <a:pt x="1440931" y="125092"/>
                </a:lnTo>
                <a:lnTo>
                  <a:pt x="1442064" y="127812"/>
                </a:lnTo>
                <a:lnTo>
                  <a:pt x="1443198" y="130304"/>
                </a:lnTo>
                <a:lnTo>
                  <a:pt x="1444784" y="132797"/>
                </a:lnTo>
                <a:lnTo>
                  <a:pt x="1448183" y="137329"/>
                </a:lnTo>
                <a:lnTo>
                  <a:pt x="1451809" y="141409"/>
                </a:lnTo>
                <a:lnTo>
                  <a:pt x="1455888" y="144808"/>
                </a:lnTo>
                <a:lnTo>
                  <a:pt x="1460194" y="147527"/>
                </a:lnTo>
                <a:lnTo>
                  <a:pt x="1465633" y="150700"/>
                </a:lnTo>
                <a:lnTo>
                  <a:pt x="1472884" y="154552"/>
                </a:lnTo>
                <a:lnTo>
                  <a:pt x="1482402" y="158858"/>
                </a:lnTo>
                <a:lnTo>
                  <a:pt x="1493733" y="164070"/>
                </a:lnTo>
                <a:lnTo>
                  <a:pt x="1500532" y="167469"/>
                </a:lnTo>
                <a:lnTo>
                  <a:pt x="1503024" y="169056"/>
                </a:lnTo>
                <a:lnTo>
                  <a:pt x="1505291" y="170642"/>
                </a:lnTo>
                <a:lnTo>
                  <a:pt x="1507330" y="172002"/>
                </a:lnTo>
                <a:lnTo>
                  <a:pt x="1508916" y="173588"/>
                </a:lnTo>
                <a:lnTo>
                  <a:pt x="1510276" y="175174"/>
                </a:lnTo>
                <a:lnTo>
                  <a:pt x="1510956" y="176534"/>
                </a:lnTo>
                <a:lnTo>
                  <a:pt x="1512089" y="179707"/>
                </a:lnTo>
                <a:lnTo>
                  <a:pt x="1512769" y="184012"/>
                </a:lnTo>
                <a:lnTo>
                  <a:pt x="1513449" y="189451"/>
                </a:lnTo>
                <a:lnTo>
                  <a:pt x="1513675" y="195343"/>
                </a:lnTo>
                <a:lnTo>
                  <a:pt x="1513449" y="197836"/>
                </a:lnTo>
                <a:lnTo>
                  <a:pt x="1512769" y="199876"/>
                </a:lnTo>
                <a:lnTo>
                  <a:pt x="1512089" y="201689"/>
                </a:lnTo>
                <a:lnTo>
                  <a:pt x="1510956" y="203275"/>
                </a:lnTo>
                <a:lnTo>
                  <a:pt x="1509596" y="204181"/>
                </a:lnTo>
                <a:lnTo>
                  <a:pt x="1507783" y="205314"/>
                </a:lnTo>
                <a:lnTo>
                  <a:pt x="1505291" y="205768"/>
                </a:lnTo>
                <a:lnTo>
                  <a:pt x="1502798" y="205768"/>
                </a:lnTo>
                <a:lnTo>
                  <a:pt x="1499852" y="205541"/>
                </a:lnTo>
                <a:lnTo>
                  <a:pt x="1498719" y="205314"/>
                </a:lnTo>
                <a:lnTo>
                  <a:pt x="1497586" y="204861"/>
                </a:lnTo>
                <a:lnTo>
                  <a:pt x="1496679" y="204181"/>
                </a:lnTo>
                <a:lnTo>
                  <a:pt x="1495773" y="203728"/>
                </a:lnTo>
                <a:lnTo>
                  <a:pt x="1495319" y="203048"/>
                </a:lnTo>
                <a:lnTo>
                  <a:pt x="1494866" y="201915"/>
                </a:lnTo>
                <a:lnTo>
                  <a:pt x="1493960" y="199422"/>
                </a:lnTo>
                <a:lnTo>
                  <a:pt x="1493506" y="195343"/>
                </a:lnTo>
                <a:lnTo>
                  <a:pt x="1493280" y="189678"/>
                </a:lnTo>
                <a:lnTo>
                  <a:pt x="1493053" y="182426"/>
                </a:lnTo>
                <a:lnTo>
                  <a:pt x="1493053" y="172908"/>
                </a:lnTo>
                <a:lnTo>
                  <a:pt x="1439118" y="172908"/>
                </a:lnTo>
                <a:lnTo>
                  <a:pt x="1439118" y="180613"/>
                </a:lnTo>
                <a:lnTo>
                  <a:pt x="1439345" y="186732"/>
                </a:lnTo>
                <a:lnTo>
                  <a:pt x="1440252" y="192624"/>
                </a:lnTo>
                <a:lnTo>
                  <a:pt x="1441385" y="197836"/>
                </a:lnTo>
                <a:lnTo>
                  <a:pt x="1442291" y="200329"/>
                </a:lnTo>
                <a:lnTo>
                  <a:pt x="1443198" y="202822"/>
                </a:lnTo>
                <a:lnTo>
                  <a:pt x="1444331" y="205088"/>
                </a:lnTo>
                <a:lnTo>
                  <a:pt x="1445237" y="207127"/>
                </a:lnTo>
                <a:lnTo>
                  <a:pt x="1446823" y="209167"/>
                </a:lnTo>
                <a:lnTo>
                  <a:pt x="1448183" y="210980"/>
                </a:lnTo>
                <a:lnTo>
                  <a:pt x="1449769" y="212793"/>
                </a:lnTo>
                <a:lnTo>
                  <a:pt x="1451582" y="214379"/>
                </a:lnTo>
                <a:lnTo>
                  <a:pt x="1453395" y="215965"/>
                </a:lnTo>
                <a:lnTo>
                  <a:pt x="1455435" y="217098"/>
                </a:lnTo>
                <a:lnTo>
                  <a:pt x="1459514" y="219818"/>
                </a:lnTo>
                <a:lnTo>
                  <a:pt x="1463593" y="221857"/>
                </a:lnTo>
                <a:lnTo>
                  <a:pt x="1468352" y="223897"/>
                </a:lnTo>
                <a:lnTo>
                  <a:pt x="1472884" y="225483"/>
                </a:lnTo>
                <a:lnTo>
                  <a:pt x="1477643" y="226616"/>
                </a:lnTo>
                <a:lnTo>
                  <a:pt x="1482629" y="227976"/>
                </a:lnTo>
                <a:lnTo>
                  <a:pt x="1487841" y="228656"/>
                </a:lnTo>
                <a:lnTo>
                  <a:pt x="1493053" y="229336"/>
                </a:lnTo>
                <a:lnTo>
                  <a:pt x="1493053" y="244519"/>
                </a:lnTo>
                <a:lnTo>
                  <a:pt x="1517981" y="244519"/>
                </a:lnTo>
                <a:lnTo>
                  <a:pt x="1517981" y="229789"/>
                </a:lnTo>
                <a:lnTo>
                  <a:pt x="1524780" y="228656"/>
                </a:lnTo>
                <a:lnTo>
                  <a:pt x="1530898" y="227749"/>
                </a:lnTo>
                <a:lnTo>
                  <a:pt x="1536790" y="226163"/>
                </a:lnTo>
                <a:lnTo>
                  <a:pt x="1542229" y="224577"/>
                </a:lnTo>
                <a:lnTo>
                  <a:pt x="1547215" y="222537"/>
                </a:lnTo>
                <a:lnTo>
                  <a:pt x="1551747" y="220271"/>
                </a:lnTo>
                <a:lnTo>
                  <a:pt x="1555826" y="218005"/>
                </a:lnTo>
                <a:lnTo>
                  <a:pt x="1559452" y="215059"/>
                </a:lnTo>
                <a:lnTo>
                  <a:pt x="1562851" y="211660"/>
                </a:lnTo>
                <a:lnTo>
                  <a:pt x="1565571" y="208487"/>
                </a:lnTo>
                <a:lnTo>
                  <a:pt x="1568063" y="204861"/>
                </a:lnTo>
                <a:lnTo>
                  <a:pt x="1569876" y="201009"/>
                </a:lnTo>
                <a:lnTo>
                  <a:pt x="1571236" y="196476"/>
                </a:lnTo>
                <a:lnTo>
                  <a:pt x="1572596" y="192171"/>
                </a:lnTo>
                <a:lnTo>
                  <a:pt x="1573049" y="187185"/>
                </a:lnTo>
                <a:lnTo>
                  <a:pt x="1573502" y="182199"/>
                </a:lnTo>
                <a:lnTo>
                  <a:pt x="1573502" y="179027"/>
                </a:lnTo>
                <a:lnTo>
                  <a:pt x="1573049" y="175854"/>
                </a:lnTo>
                <a:lnTo>
                  <a:pt x="1572596" y="172908"/>
                </a:lnTo>
                <a:lnTo>
                  <a:pt x="1572142" y="170189"/>
                </a:lnTo>
                <a:lnTo>
                  <a:pt x="1571236" y="167469"/>
                </a:lnTo>
                <a:lnTo>
                  <a:pt x="1570556" y="164750"/>
                </a:lnTo>
                <a:lnTo>
                  <a:pt x="1569650" y="162484"/>
                </a:lnTo>
                <a:lnTo>
                  <a:pt x="1568290" y="160218"/>
                </a:lnTo>
                <a:lnTo>
                  <a:pt x="1565344" y="156139"/>
                </a:lnTo>
                <a:lnTo>
                  <a:pt x="1562625" y="152513"/>
                </a:lnTo>
                <a:lnTo>
                  <a:pt x="1559225" y="149340"/>
                </a:lnTo>
                <a:lnTo>
                  <a:pt x="1555599" y="146847"/>
                </a:lnTo>
                <a:lnTo>
                  <a:pt x="1551067" y="144355"/>
                </a:lnTo>
                <a:lnTo>
                  <a:pt x="1544722" y="140955"/>
                </a:lnTo>
                <a:lnTo>
                  <a:pt x="1537017" y="137329"/>
                </a:lnTo>
                <a:lnTo>
                  <a:pt x="1527499" y="132797"/>
                </a:lnTo>
                <a:lnTo>
                  <a:pt x="1516621" y="128038"/>
                </a:lnTo>
                <a:lnTo>
                  <a:pt x="1508237" y="124186"/>
                </a:lnTo>
                <a:lnTo>
                  <a:pt x="1502344" y="120786"/>
                </a:lnTo>
                <a:lnTo>
                  <a:pt x="1498719" y="118747"/>
                </a:lnTo>
                <a:lnTo>
                  <a:pt x="1497359" y="117614"/>
                </a:lnTo>
                <a:lnTo>
                  <a:pt x="1496452" y="116481"/>
                </a:lnTo>
                <a:lnTo>
                  <a:pt x="1495319" y="115121"/>
                </a:lnTo>
                <a:lnTo>
                  <a:pt x="1494866" y="113535"/>
                </a:lnTo>
                <a:lnTo>
                  <a:pt x="1493960" y="111948"/>
                </a:lnTo>
                <a:lnTo>
                  <a:pt x="1493733" y="109909"/>
                </a:lnTo>
                <a:lnTo>
                  <a:pt x="1493506" y="107869"/>
                </a:lnTo>
                <a:lnTo>
                  <a:pt x="1493506" y="105830"/>
                </a:lnTo>
                <a:lnTo>
                  <a:pt x="1493506" y="103337"/>
                </a:lnTo>
                <a:lnTo>
                  <a:pt x="1493960" y="100844"/>
                </a:lnTo>
                <a:lnTo>
                  <a:pt x="1494866" y="99258"/>
                </a:lnTo>
                <a:lnTo>
                  <a:pt x="1495773" y="97672"/>
                </a:lnTo>
                <a:lnTo>
                  <a:pt x="1497359" y="96312"/>
                </a:lnTo>
                <a:lnTo>
                  <a:pt x="1498945" y="95632"/>
                </a:lnTo>
                <a:lnTo>
                  <a:pt x="1500985" y="94952"/>
                </a:lnTo>
                <a:lnTo>
                  <a:pt x="1503251" y="94725"/>
                </a:lnTo>
                <a:lnTo>
                  <a:pt x="1506197" y="94952"/>
                </a:lnTo>
                <a:lnTo>
                  <a:pt x="1508463" y="95632"/>
                </a:lnTo>
                <a:lnTo>
                  <a:pt x="1510049" y="96538"/>
                </a:lnTo>
                <a:lnTo>
                  <a:pt x="1510729" y="96992"/>
                </a:lnTo>
                <a:lnTo>
                  <a:pt x="1511409" y="97898"/>
                </a:lnTo>
                <a:lnTo>
                  <a:pt x="1512089" y="99938"/>
                </a:lnTo>
                <a:lnTo>
                  <a:pt x="1512769" y="103110"/>
                </a:lnTo>
                <a:lnTo>
                  <a:pt x="1512995" y="106963"/>
                </a:lnTo>
                <a:lnTo>
                  <a:pt x="1512995" y="111495"/>
                </a:lnTo>
                <a:lnTo>
                  <a:pt x="1512995" y="118067"/>
                </a:lnTo>
                <a:lnTo>
                  <a:pt x="1567157" y="118067"/>
                </a:lnTo>
                <a:lnTo>
                  <a:pt x="1567383" y="113535"/>
                </a:lnTo>
                <a:lnTo>
                  <a:pt x="1567837" y="110815"/>
                </a:lnTo>
                <a:lnTo>
                  <a:pt x="1567383" y="106283"/>
                </a:lnTo>
                <a:lnTo>
                  <a:pt x="1566930" y="102430"/>
                </a:lnTo>
                <a:lnTo>
                  <a:pt x="1566024" y="98578"/>
                </a:lnTo>
                <a:lnTo>
                  <a:pt x="1564664" y="95179"/>
                </a:lnTo>
                <a:lnTo>
                  <a:pt x="1562851" y="92006"/>
                </a:lnTo>
                <a:lnTo>
                  <a:pt x="1560812" y="88833"/>
                </a:lnTo>
                <a:lnTo>
                  <a:pt x="1558092" y="86114"/>
                </a:lnTo>
                <a:lnTo>
                  <a:pt x="1555373" y="83395"/>
                </a:lnTo>
                <a:lnTo>
                  <a:pt x="1551974" y="81128"/>
                </a:lnTo>
                <a:lnTo>
                  <a:pt x="1548121" y="79089"/>
                </a:lnTo>
                <a:lnTo>
                  <a:pt x="1544269" y="77276"/>
                </a:lnTo>
                <a:lnTo>
                  <a:pt x="1539736" y="75463"/>
                </a:lnTo>
                <a:lnTo>
                  <a:pt x="1534751" y="74103"/>
                </a:lnTo>
                <a:lnTo>
                  <a:pt x="1529538" y="72970"/>
                </a:lnTo>
                <a:lnTo>
                  <a:pt x="1523873" y="72064"/>
                </a:lnTo>
                <a:lnTo>
                  <a:pt x="1517981" y="71384"/>
                </a:lnTo>
                <a:lnTo>
                  <a:pt x="1517981" y="58920"/>
                </a:lnTo>
                <a:lnTo>
                  <a:pt x="1493053" y="58920"/>
                </a:lnTo>
                <a:close/>
                <a:moveTo>
                  <a:pt x="1505970" y="0"/>
                </a:moveTo>
                <a:lnTo>
                  <a:pt x="1513675" y="226"/>
                </a:lnTo>
                <a:lnTo>
                  <a:pt x="1521380" y="680"/>
                </a:lnTo>
                <a:lnTo>
                  <a:pt x="1528859" y="1813"/>
                </a:lnTo>
                <a:lnTo>
                  <a:pt x="1536337" y="2946"/>
                </a:lnTo>
                <a:lnTo>
                  <a:pt x="1543815" y="4759"/>
                </a:lnTo>
                <a:lnTo>
                  <a:pt x="1551067" y="6798"/>
                </a:lnTo>
                <a:lnTo>
                  <a:pt x="1557866" y="9291"/>
                </a:lnTo>
                <a:lnTo>
                  <a:pt x="1564891" y="11784"/>
                </a:lnTo>
                <a:lnTo>
                  <a:pt x="1571689" y="14956"/>
                </a:lnTo>
                <a:lnTo>
                  <a:pt x="1578034" y="18129"/>
                </a:lnTo>
                <a:lnTo>
                  <a:pt x="1584380" y="21755"/>
                </a:lnTo>
                <a:lnTo>
                  <a:pt x="1590725" y="26061"/>
                </a:lnTo>
                <a:lnTo>
                  <a:pt x="1596617" y="30140"/>
                </a:lnTo>
                <a:lnTo>
                  <a:pt x="1602282" y="34445"/>
                </a:lnTo>
                <a:lnTo>
                  <a:pt x="1607948" y="39431"/>
                </a:lnTo>
                <a:lnTo>
                  <a:pt x="1613160" y="44190"/>
                </a:lnTo>
                <a:lnTo>
                  <a:pt x="1618146" y="49629"/>
                </a:lnTo>
                <a:lnTo>
                  <a:pt x="1622905" y="55068"/>
                </a:lnTo>
                <a:lnTo>
                  <a:pt x="1627437" y="60960"/>
                </a:lnTo>
                <a:lnTo>
                  <a:pt x="1631743" y="66852"/>
                </a:lnTo>
                <a:lnTo>
                  <a:pt x="1635595" y="72970"/>
                </a:lnTo>
                <a:lnTo>
                  <a:pt x="1639221" y="79316"/>
                </a:lnTo>
                <a:lnTo>
                  <a:pt x="1642394" y="85661"/>
                </a:lnTo>
                <a:lnTo>
                  <a:pt x="1645566" y="92686"/>
                </a:lnTo>
                <a:lnTo>
                  <a:pt x="1648512" y="99484"/>
                </a:lnTo>
                <a:lnTo>
                  <a:pt x="1650778" y="106736"/>
                </a:lnTo>
                <a:lnTo>
                  <a:pt x="1652818" y="113761"/>
                </a:lnTo>
                <a:lnTo>
                  <a:pt x="1654404" y="121013"/>
                </a:lnTo>
                <a:lnTo>
                  <a:pt x="1655991" y="128491"/>
                </a:lnTo>
                <a:lnTo>
                  <a:pt x="1656670" y="135970"/>
                </a:lnTo>
                <a:lnTo>
                  <a:pt x="1657350" y="143675"/>
                </a:lnTo>
                <a:lnTo>
                  <a:pt x="1657350" y="151833"/>
                </a:lnTo>
                <a:lnTo>
                  <a:pt x="1657350" y="159538"/>
                </a:lnTo>
                <a:lnTo>
                  <a:pt x="1656670" y="167243"/>
                </a:lnTo>
                <a:lnTo>
                  <a:pt x="1655991" y="174721"/>
                </a:lnTo>
                <a:lnTo>
                  <a:pt x="1654404" y="182199"/>
                </a:lnTo>
                <a:lnTo>
                  <a:pt x="1652818" y="189678"/>
                </a:lnTo>
                <a:lnTo>
                  <a:pt x="1650778" y="196703"/>
                </a:lnTo>
                <a:lnTo>
                  <a:pt x="1648512" y="203728"/>
                </a:lnTo>
                <a:lnTo>
                  <a:pt x="1645566" y="210753"/>
                </a:lnTo>
                <a:lnTo>
                  <a:pt x="1642394" y="217325"/>
                </a:lnTo>
                <a:lnTo>
                  <a:pt x="1639221" y="223897"/>
                </a:lnTo>
                <a:lnTo>
                  <a:pt x="1635595" y="230242"/>
                </a:lnTo>
                <a:lnTo>
                  <a:pt x="1631743" y="236587"/>
                </a:lnTo>
                <a:lnTo>
                  <a:pt x="1627437" y="242480"/>
                </a:lnTo>
                <a:lnTo>
                  <a:pt x="1622905" y="248145"/>
                </a:lnTo>
                <a:lnTo>
                  <a:pt x="1618146" y="253584"/>
                </a:lnTo>
                <a:lnTo>
                  <a:pt x="1613160" y="259023"/>
                </a:lnTo>
                <a:lnTo>
                  <a:pt x="1607948" y="263781"/>
                </a:lnTo>
                <a:lnTo>
                  <a:pt x="1602282" y="268767"/>
                </a:lnTo>
                <a:lnTo>
                  <a:pt x="1596617" y="273073"/>
                </a:lnTo>
                <a:lnTo>
                  <a:pt x="1590725" y="277378"/>
                </a:lnTo>
                <a:lnTo>
                  <a:pt x="1584380" y="281231"/>
                </a:lnTo>
                <a:lnTo>
                  <a:pt x="1578034" y="284857"/>
                </a:lnTo>
                <a:lnTo>
                  <a:pt x="1571689" y="288256"/>
                </a:lnTo>
                <a:lnTo>
                  <a:pt x="1564891" y="291429"/>
                </a:lnTo>
                <a:lnTo>
                  <a:pt x="1557866" y="293921"/>
                </a:lnTo>
                <a:lnTo>
                  <a:pt x="1551067" y="296641"/>
                </a:lnTo>
                <a:lnTo>
                  <a:pt x="1543815" y="298454"/>
                </a:lnTo>
                <a:lnTo>
                  <a:pt x="1536337" y="300040"/>
                </a:lnTo>
                <a:lnTo>
                  <a:pt x="1528859" y="301400"/>
                </a:lnTo>
                <a:lnTo>
                  <a:pt x="1521380" y="302533"/>
                </a:lnTo>
                <a:lnTo>
                  <a:pt x="1513675" y="302986"/>
                </a:lnTo>
                <a:lnTo>
                  <a:pt x="1505970" y="303213"/>
                </a:lnTo>
                <a:lnTo>
                  <a:pt x="1498265" y="302986"/>
                </a:lnTo>
                <a:lnTo>
                  <a:pt x="1490334" y="302533"/>
                </a:lnTo>
                <a:lnTo>
                  <a:pt x="1482629" y="301400"/>
                </a:lnTo>
                <a:lnTo>
                  <a:pt x="1475151" y="300040"/>
                </a:lnTo>
                <a:lnTo>
                  <a:pt x="1467899" y="298454"/>
                </a:lnTo>
                <a:lnTo>
                  <a:pt x="1460874" y="296641"/>
                </a:lnTo>
                <a:lnTo>
                  <a:pt x="1453849" y="293921"/>
                </a:lnTo>
                <a:lnTo>
                  <a:pt x="1446823" y="291429"/>
                </a:lnTo>
                <a:lnTo>
                  <a:pt x="1440252" y="288256"/>
                </a:lnTo>
                <a:lnTo>
                  <a:pt x="1433453" y="284857"/>
                </a:lnTo>
                <a:lnTo>
                  <a:pt x="1427334" y="281231"/>
                </a:lnTo>
                <a:lnTo>
                  <a:pt x="1420989" y="277378"/>
                </a:lnTo>
                <a:lnTo>
                  <a:pt x="1415097" y="273073"/>
                </a:lnTo>
                <a:lnTo>
                  <a:pt x="1409432" y="268767"/>
                </a:lnTo>
                <a:lnTo>
                  <a:pt x="1403766" y="263781"/>
                </a:lnTo>
                <a:lnTo>
                  <a:pt x="1398781" y="259023"/>
                </a:lnTo>
                <a:lnTo>
                  <a:pt x="1393569" y="253584"/>
                </a:lnTo>
                <a:lnTo>
                  <a:pt x="1388810" y="248145"/>
                </a:lnTo>
                <a:lnTo>
                  <a:pt x="1384277" y="242480"/>
                </a:lnTo>
                <a:lnTo>
                  <a:pt x="1380198" y="236587"/>
                </a:lnTo>
                <a:lnTo>
                  <a:pt x="1376346" y="230242"/>
                </a:lnTo>
                <a:lnTo>
                  <a:pt x="1372267" y="223897"/>
                </a:lnTo>
                <a:lnTo>
                  <a:pt x="1369094" y="217325"/>
                </a:lnTo>
                <a:lnTo>
                  <a:pt x="1366148" y="210753"/>
                </a:lnTo>
                <a:lnTo>
                  <a:pt x="1363429" y="203728"/>
                </a:lnTo>
                <a:lnTo>
                  <a:pt x="1360936" y="196703"/>
                </a:lnTo>
                <a:lnTo>
                  <a:pt x="1358896" y="189678"/>
                </a:lnTo>
                <a:lnTo>
                  <a:pt x="1357083" y="182199"/>
                </a:lnTo>
                <a:lnTo>
                  <a:pt x="1355950" y="174721"/>
                </a:lnTo>
                <a:lnTo>
                  <a:pt x="1354817" y="167243"/>
                </a:lnTo>
                <a:lnTo>
                  <a:pt x="1354364" y="159538"/>
                </a:lnTo>
                <a:lnTo>
                  <a:pt x="1354137" y="151833"/>
                </a:lnTo>
                <a:lnTo>
                  <a:pt x="1354364" y="143675"/>
                </a:lnTo>
                <a:lnTo>
                  <a:pt x="1354817" y="135970"/>
                </a:lnTo>
                <a:lnTo>
                  <a:pt x="1355950" y="128491"/>
                </a:lnTo>
                <a:lnTo>
                  <a:pt x="1357083" y="121013"/>
                </a:lnTo>
                <a:lnTo>
                  <a:pt x="1358896" y="113761"/>
                </a:lnTo>
                <a:lnTo>
                  <a:pt x="1360936" y="106736"/>
                </a:lnTo>
                <a:lnTo>
                  <a:pt x="1363429" y="99484"/>
                </a:lnTo>
                <a:lnTo>
                  <a:pt x="1366148" y="92686"/>
                </a:lnTo>
                <a:lnTo>
                  <a:pt x="1369094" y="85661"/>
                </a:lnTo>
                <a:lnTo>
                  <a:pt x="1372267" y="79316"/>
                </a:lnTo>
                <a:lnTo>
                  <a:pt x="1376346" y="72970"/>
                </a:lnTo>
                <a:lnTo>
                  <a:pt x="1380198" y="66852"/>
                </a:lnTo>
                <a:lnTo>
                  <a:pt x="1384277" y="60960"/>
                </a:lnTo>
                <a:lnTo>
                  <a:pt x="1388810" y="55068"/>
                </a:lnTo>
                <a:lnTo>
                  <a:pt x="1393569" y="49629"/>
                </a:lnTo>
                <a:lnTo>
                  <a:pt x="1398781" y="44190"/>
                </a:lnTo>
                <a:lnTo>
                  <a:pt x="1403766" y="39431"/>
                </a:lnTo>
                <a:lnTo>
                  <a:pt x="1409432" y="34445"/>
                </a:lnTo>
                <a:lnTo>
                  <a:pt x="1415097" y="30140"/>
                </a:lnTo>
                <a:lnTo>
                  <a:pt x="1420989" y="26061"/>
                </a:lnTo>
                <a:lnTo>
                  <a:pt x="1427334" y="21755"/>
                </a:lnTo>
                <a:lnTo>
                  <a:pt x="1433453" y="18129"/>
                </a:lnTo>
                <a:lnTo>
                  <a:pt x="1440252" y="14956"/>
                </a:lnTo>
                <a:lnTo>
                  <a:pt x="1446823" y="11784"/>
                </a:lnTo>
                <a:lnTo>
                  <a:pt x="1453849" y="9291"/>
                </a:lnTo>
                <a:lnTo>
                  <a:pt x="1460874" y="6798"/>
                </a:lnTo>
                <a:lnTo>
                  <a:pt x="1467899" y="4759"/>
                </a:lnTo>
                <a:lnTo>
                  <a:pt x="1475151" y="2946"/>
                </a:lnTo>
                <a:lnTo>
                  <a:pt x="1482629" y="1813"/>
                </a:lnTo>
                <a:lnTo>
                  <a:pt x="1490334" y="680"/>
                </a:lnTo>
                <a:lnTo>
                  <a:pt x="1498265" y="226"/>
                </a:lnTo>
                <a:lnTo>
                  <a:pt x="150597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nvGrpSpPr>
          <p:cNvPr id="20" name="组合 19"/>
          <p:cNvGrpSpPr/>
          <p:nvPr/>
        </p:nvGrpSpPr>
        <p:grpSpPr>
          <a:xfrm flipH="1">
            <a:off x="7042498" y="2941091"/>
            <a:ext cx="637678" cy="1879698"/>
            <a:chOff x="6375498" y="2941091"/>
            <a:chExt cx="637678" cy="1879698"/>
          </a:xfrm>
        </p:grpSpPr>
        <p:cxnSp>
          <p:nvCxnSpPr>
            <p:cNvPr id="62" name="MH_Other_6"/>
            <p:cNvCxnSpPr/>
            <p:nvPr>
              <p:custDataLst>
                <p:tags r:id="rId9"/>
              </p:custDataLst>
            </p:nvPr>
          </p:nvCxnSpPr>
          <p:spPr>
            <a:xfrm>
              <a:off x="6403422" y="2941091"/>
              <a:ext cx="605705" cy="50531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3" name="MH_Other_7"/>
            <p:cNvCxnSpPr/>
            <p:nvPr>
              <p:custDataLst>
                <p:tags r:id="rId10"/>
              </p:custDataLst>
            </p:nvPr>
          </p:nvCxnSpPr>
          <p:spPr>
            <a:xfrm flipV="1">
              <a:off x="6375498" y="4290973"/>
              <a:ext cx="637678" cy="52981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2397522" y="5949687"/>
            <a:ext cx="7425977" cy="461665"/>
          </a:xfrm>
          <a:prstGeom prst="rect">
            <a:avLst/>
          </a:prstGeom>
        </p:spPr>
        <p:txBody>
          <a:bodyPr wrap="square">
            <a:spAutoFit/>
          </a:bodyPr>
          <a:lstStyle/>
          <a:p>
            <a:pPr algn="ctr"/>
            <a:r>
              <a:rPr lang="zh-CN" altLang="en-US" sz="2400" dirty="0" smtClean="0"/>
              <a:t>平台为</a:t>
            </a:r>
            <a:r>
              <a:rPr lang="zh-CN" altLang="en-US" sz="2400" dirty="0"/>
              <a:t>照相馆带来创新</a:t>
            </a:r>
            <a:r>
              <a:rPr lang="zh-CN" altLang="en-US" sz="2400" dirty="0" smtClean="0"/>
              <a:t>的营销模式，解决低效率问题</a:t>
            </a:r>
            <a:endParaRPr lang="zh-CN" altLang="en-US" sz="2400" dirty="0"/>
          </a:p>
        </p:txBody>
      </p:sp>
    </p:spTree>
    <p:extLst>
      <p:ext uri="{BB962C8B-B14F-4D97-AF65-F5344CB8AC3E}">
        <p14:creationId xmlns:p14="http://schemas.microsoft.com/office/powerpoint/2010/main" val="33903831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02</a:t>
            </a:r>
            <a:endParaRPr lang="zh-CN" altLang="en-US" dirty="0"/>
          </a:p>
        </p:txBody>
      </p:sp>
      <p:sp>
        <p:nvSpPr>
          <p:cNvPr id="3" name="文本占位符 2"/>
          <p:cNvSpPr>
            <a:spLocks noGrp="1"/>
          </p:cNvSpPr>
          <p:nvPr>
            <p:ph type="body" sz="quarter" idx="11"/>
          </p:nvPr>
        </p:nvSpPr>
        <p:spPr/>
        <p:txBody>
          <a:bodyPr/>
          <a:lstStyle/>
          <a:p>
            <a:r>
              <a:rPr lang="en-US" altLang="zh-CN" dirty="0" smtClean="0"/>
              <a:t>PART  TWO</a:t>
            </a:r>
            <a:endParaRPr lang="zh-CN" altLang="en-US" dirty="0"/>
          </a:p>
        </p:txBody>
      </p:sp>
      <p:sp>
        <p:nvSpPr>
          <p:cNvPr id="4" name="文本占位符 3"/>
          <p:cNvSpPr>
            <a:spLocks noGrp="1"/>
          </p:cNvSpPr>
          <p:nvPr>
            <p:ph type="body" sz="quarter" idx="12"/>
          </p:nvPr>
        </p:nvSpPr>
        <p:spPr/>
        <p:txBody>
          <a:bodyPr/>
          <a:lstStyle/>
          <a:p>
            <a:r>
              <a:rPr lang="zh-CN" altLang="en-US" dirty="0"/>
              <a:t>开发核心技术</a:t>
            </a:r>
          </a:p>
        </p:txBody>
      </p:sp>
    </p:spTree>
    <p:extLst>
      <p:ext uri="{BB962C8B-B14F-4D97-AF65-F5344CB8AC3E}">
        <p14:creationId xmlns:p14="http://schemas.microsoft.com/office/powerpoint/2010/main" val="41268534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Ⅰ</a:t>
            </a:r>
            <a:endParaRPr lang="zh-CN" altLang="en-US" dirty="0"/>
          </a:p>
        </p:txBody>
      </p:sp>
      <p:sp>
        <p:nvSpPr>
          <p:cNvPr id="3" name="文本占位符 2"/>
          <p:cNvSpPr>
            <a:spLocks noGrp="1"/>
          </p:cNvSpPr>
          <p:nvPr>
            <p:ph type="body" sz="quarter" idx="12"/>
          </p:nvPr>
        </p:nvSpPr>
        <p:spPr>
          <a:xfrm>
            <a:off x="1437591" y="348250"/>
            <a:ext cx="4927517" cy="488462"/>
          </a:xfrm>
        </p:spPr>
        <p:txBody>
          <a:bodyPr/>
          <a:lstStyle/>
          <a:p>
            <a:r>
              <a:rPr lang="zh-CN" altLang="en-US" dirty="0" smtClean="0"/>
              <a:t>开发环境与核心技术</a:t>
            </a:r>
            <a:endParaRPr lang="zh-CN" altLang="en-US" dirty="0"/>
          </a:p>
        </p:txBody>
      </p:sp>
      <p:sp>
        <p:nvSpPr>
          <p:cNvPr id="50" name="矩形 49"/>
          <p:cNvSpPr/>
          <p:nvPr/>
        </p:nvSpPr>
        <p:spPr>
          <a:xfrm>
            <a:off x="2063552" y="4130974"/>
            <a:ext cx="2822232" cy="428643"/>
          </a:xfrm>
          <a:prstGeom prst="rect">
            <a:avLst/>
          </a:prstGeom>
        </p:spPr>
        <p:txBody>
          <a:bodyPr wrap="square">
            <a:spAutoFit/>
          </a:bodyPr>
          <a:lstStyle/>
          <a:p>
            <a:pPr algn="r">
              <a:lnSpc>
                <a:spcPct val="120000"/>
              </a:lnSpc>
            </a:pPr>
            <a:r>
              <a:rPr lang="en-US" altLang="zh-CN" sz="2000" b="1" kern="100" dirty="0" smtClean="0">
                <a:latin typeface="华文细黑" panose="02010600040101010101" pitchFamily="2" charset="-122"/>
                <a:ea typeface="华文细黑" panose="02010600040101010101" pitchFamily="2" charset="-122"/>
                <a:cs typeface="Times New Roman" panose="02020603050405020304" pitchFamily="18" charset="0"/>
              </a:rPr>
              <a:t>PHP5 </a:t>
            </a:r>
            <a:r>
              <a:rPr lang="zh-CN" altLang="en-US" sz="2000" b="1" kern="100" dirty="0" smtClean="0">
                <a:latin typeface="华文细黑" panose="02010600040101010101" pitchFamily="2" charset="-122"/>
                <a:ea typeface="华文细黑" panose="02010600040101010101" pitchFamily="2" charset="-122"/>
                <a:cs typeface="Times New Roman" panose="02020603050405020304" pitchFamily="18" charset="0"/>
              </a:rPr>
              <a:t>脚本语言</a:t>
            </a:r>
            <a:endParaRPr lang="zh-CN" altLang="en-US" sz="2000" b="1" dirty="0">
              <a:latin typeface="华文细黑" panose="02010600040101010101" pitchFamily="2" charset="-122"/>
              <a:ea typeface="华文细黑" panose="02010600040101010101" pitchFamily="2" charset="-122"/>
            </a:endParaRPr>
          </a:p>
        </p:txBody>
      </p:sp>
      <p:sp>
        <p:nvSpPr>
          <p:cNvPr id="51" name="矩形 50"/>
          <p:cNvSpPr/>
          <p:nvPr/>
        </p:nvSpPr>
        <p:spPr>
          <a:xfrm>
            <a:off x="2159402" y="3068434"/>
            <a:ext cx="2822232" cy="428643"/>
          </a:xfrm>
          <a:prstGeom prst="rect">
            <a:avLst/>
          </a:prstGeom>
        </p:spPr>
        <p:txBody>
          <a:bodyPr wrap="square">
            <a:spAutoFit/>
          </a:bodyPr>
          <a:lstStyle/>
          <a:p>
            <a:pPr algn="r">
              <a:lnSpc>
                <a:spcPct val="120000"/>
              </a:lnSpc>
            </a:pPr>
            <a:r>
              <a:rPr lang="en-US" altLang="zh-CN" sz="2000" b="1" dirty="0" smtClean="0">
                <a:latin typeface="华文细黑" panose="02010600040101010101" pitchFamily="2" charset="-122"/>
                <a:ea typeface="华文细黑" panose="02010600040101010101" pitchFamily="2" charset="-122"/>
              </a:rPr>
              <a:t>jQuery</a:t>
            </a:r>
            <a:r>
              <a:rPr lang="zh-CN" altLang="en-US" sz="2000" b="1" dirty="0" smtClean="0">
                <a:latin typeface="华文细黑" panose="02010600040101010101" pitchFamily="2" charset="-122"/>
                <a:ea typeface="华文细黑" panose="02010600040101010101" pitchFamily="2" charset="-122"/>
              </a:rPr>
              <a:t>框架</a:t>
            </a:r>
            <a:endParaRPr lang="zh-CN" altLang="en-US" sz="2000" b="1" dirty="0">
              <a:latin typeface="华文细黑" panose="02010600040101010101" pitchFamily="2" charset="-122"/>
              <a:ea typeface="华文细黑" panose="02010600040101010101" pitchFamily="2" charset="-122"/>
            </a:endParaRPr>
          </a:p>
        </p:txBody>
      </p:sp>
      <p:sp>
        <p:nvSpPr>
          <p:cNvPr id="52" name="矩形 51"/>
          <p:cNvSpPr/>
          <p:nvPr/>
        </p:nvSpPr>
        <p:spPr>
          <a:xfrm>
            <a:off x="2798178" y="2017053"/>
            <a:ext cx="2822232" cy="428643"/>
          </a:xfrm>
          <a:prstGeom prst="rect">
            <a:avLst/>
          </a:prstGeom>
        </p:spPr>
        <p:txBody>
          <a:bodyPr wrap="square">
            <a:spAutoFit/>
          </a:bodyPr>
          <a:lstStyle/>
          <a:p>
            <a:pPr algn="r">
              <a:lnSpc>
                <a:spcPct val="120000"/>
              </a:lnSpc>
            </a:pPr>
            <a:r>
              <a:rPr lang="en-US" altLang="zh-CN" sz="2000" b="1" dirty="0" smtClean="0">
                <a:latin typeface="华文细黑" panose="02010600040101010101" pitchFamily="2" charset="-122"/>
                <a:ea typeface="华文细黑" panose="02010600040101010101" pitchFamily="2" charset="-122"/>
              </a:rPr>
              <a:t>Windows 8</a:t>
            </a:r>
            <a:r>
              <a:rPr lang="zh-CN" altLang="en-US" sz="2000" b="1" dirty="0" smtClean="0">
                <a:latin typeface="华文细黑" panose="02010600040101010101" pitchFamily="2" charset="-122"/>
                <a:ea typeface="华文细黑" panose="02010600040101010101" pitchFamily="2" charset="-122"/>
              </a:rPr>
              <a:t>操作系统</a:t>
            </a:r>
            <a:endParaRPr lang="zh-CN" altLang="en-US" sz="2000" b="1" dirty="0">
              <a:latin typeface="华文细黑" panose="02010600040101010101" pitchFamily="2" charset="-122"/>
              <a:ea typeface="华文细黑" panose="02010600040101010101" pitchFamily="2" charset="-122"/>
            </a:endParaRPr>
          </a:p>
        </p:txBody>
      </p:sp>
      <p:sp>
        <p:nvSpPr>
          <p:cNvPr id="64" name="矩形 63"/>
          <p:cNvSpPr/>
          <p:nvPr/>
        </p:nvSpPr>
        <p:spPr>
          <a:xfrm>
            <a:off x="6614602" y="2214575"/>
            <a:ext cx="2822232" cy="428643"/>
          </a:xfrm>
          <a:prstGeom prst="rect">
            <a:avLst/>
          </a:prstGeom>
        </p:spPr>
        <p:txBody>
          <a:bodyPr wrap="square">
            <a:spAutoFit/>
          </a:bodyPr>
          <a:lstStyle/>
          <a:p>
            <a:pPr algn="just">
              <a:lnSpc>
                <a:spcPct val="120000"/>
              </a:lnSpc>
            </a:pPr>
            <a:r>
              <a:rPr lang="en-US" altLang="zh-CN" sz="2000" b="1" dirty="0" smtClean="0">
                <a:latin typeface="华文细黑" panose="02010600040101010101" pitchFamily="2" charset="-122"/>
                <a:ea typeface="华文细黑" panose="02010600040101010101" pitchFamily="2" charset="-122"/>
              </a:rPr>
              <a:t>Apache2.14</a:t>
            </a:r>
            <a:r>
              <a:rPr lang="zh-CN" altLang="en-US" sz="2000" b="1" dirty="0" smtClean="0">
                <a:latin typeface="华文细黑" panose="02010600040101010101" pitchFamily="2" charset="-122"/>
                <a:ea typeface="华文细黑" panose="02010600040101010101" pitchFamily="2" charset="-122"/>
              </a:rPr>
              <a:t>服务器</a:t>
            </a:r>
            <a:endParaRPr lang="zh-CN" altLang="en-US" sz="2000" b="1" dirty="0">
              <a:latin typeface="华文细黑" panose="02010600040101010101" pitchFamily="2" charset="-122"/>
              <a:ea typeface="华文细黑" panose="02010600040101010101" pitchFamily="2" charset="-122"/>
            </a:endParaRPr>
          </a:p>
        </p:txBody>
      </p:sp>
      <p:sp>
        <p:nvSpPr>
          <p:cNvPr id="65" name="矩形 64"/>
          <p:cNvSpPr/>
          <p:nvPr/>
        </p:nvSpPr>
        <p:spPr>
          <a:xfrm>
            <a:off x="7226216" y="3068434"/>
            <a:ext cx="3478296" cy="428643"/>
          </a:xfrm>
          <a:prstGeom prst="rect">
            <a:avLst/>
          </a:prstGeom>
        </p:spPr>
        <p:txBody>
          <a:bodyPr wrap="square">
            <a:spAutoFit/>
          </a:bodyPr>
          <a:lstStyle/>
          <a:p>
            <a:pPr algn="just">
              <a:lnSpc>
                <a:spcPct val="120000"/>
              </a:lnSpc>
            </a:pPr>
            <a:r>
              <a:rPr lang="en-US" altLang="zh-CN" sz="2000" b="1" dirty="0" smtClean="0">
                <a:latin typeface="华文细黑" panose="02010600040101010101" pitchFamily="2" charset="-122"/>
                <a:ea typeface="华文细黑" panose="02010600040101010101" pitchFamily="2" charset="-122"/>
              </a:rPr>
              <a:t>Visual Studio Code 2015</a:t>
            </a:r>
            <a:endParaRPr lang="zh-CN" altLang="en-US" sz="2000" b="1" dirty="0">
              <a:latin typeface="华文细黑" panose="02010600040101010101" pitchFamily="2" charset="-122"/>
              <a:ea typeface="华文细黑" panose="02010600040101010101" pitchFamily="2" charset="-122"/>
            </a:endParaRPr>
          </a:p>
        </p:txBody>
      </p:sp>
      <p:sp>
        <p:nvSpPr>
          <p:cNvPr id="66" name="矩形 65"/>
          <p:cNvSpPr/>
          <p:nvPr/>
        </p:nvSpPr>
        <p:spPr>
          <a:xfrm>
            <a:off x="7352968" y="4130972"/>
            <a:ext cx="3207528" cy="1015663"/>
          </a:xfrm>
          <a:prstGeom prst="rect">
            <a:avLst/>
          </a:prstGeom>
        </p:spPr>
        <p:txBody>
          <a:bodyPr wrap="square">
            <a:spAutoFit/>
          </a:bodyPr>
          <a:lstStyle/>
          <a:p>
            <a:pPr algn="just">
              <a:lnSpc>
                <a:spcPct val="150000"/>
              </a:lnSpc>
            </a:pPr>
            <a:r>
              <a:rPr lang="en-US" altLang="zh-CN" sz="2000" b="1" dirty="0" smtClean="0">
                <a:latin typeface="华文细黑" panose="02010600040101010101" pitchFamily="2" charset="-122"/>
                <a:ea typeface="华文细黑" panose="02010600040101010101" pitchFamily="2" charset="-122"/>
              </a:rPr>
              <a:t>MySQL5.7.14</a:t>
            </a:r>
            <a:r>
              <a:rPr lang="zh-CN" altLang="en-US" sz="2000" b="1" dirty="0" smtClean="0">
                <a:latin typeface="华文细黑" panose="02010600040101010101" pitchFamily="2" charset="-122"/>
                <a:ea typeface="华文细黑" panose="02010600040101010101" pitchFamily="2" charset="-122"/>
              </a:rPr>
              <a:t>数据库以及</a:t>
            </a:r>
            <a:r>
              <a:rPr lang="en-US" altLang="zh-CN" sz="2000" b="1" dirty="0" smtClean="0">
                <a:latin typeface="华文细黑" panose="02010600040101010101" pitchFamily="2" charset="-122"/>
                <a:ea typeface="华文细黑" panose="02010600040101010101" pitchFamily="2" charset="-122"/>
              </a:rPr>
              <a:t>MySQL-front</a:t>
            </a:r>
            <a:r>
              <a:rPr lang="zh-CN" altLang="en-US" sz="2000" b="1" dirty="0" smtClean="0">
                <a:latin typeface="华文细黑" panose="02010600040101010101" pitchFamily="2" charset="-122"/>
                <a:ea typeface="华文细黑" panose="02010600040101010101" pitchFamily="2" charset="-122"/>
              </a:rPr>
              <a:t>可视化工具</a:t>
            </a:r>
            <a:endParaRPr lang="zh-CN" altLang="en-US" sz="2000" b="1" dirty="0">
              <a:latin typeface="华文细黑" panose="02010600040101010101" pitchFamily="2" charset="-122"/>
              <a:ea typeface="华文细黑" panose="02010600040101010101" pitchFamily="2" charset="-122"/>
            </a:endParaRPr>
          </a:p>
        </p:txBody>
      </p:sp>
      <p:grpSp>
        <p:nvGrpSpPr>
          <p:cNvPr id="7" name="组合 6"/>
          <p:cNvGrpSpPr/>
          <p:nvPr/>
        </p:nvGrpSpPr>
        <p:grpSpPr>
          <a:xfrm>
            <a:off x="4976828" y="2839546"/>
            <a:ext cx="2201356" cy="3453169"/>
            <a:chOff x="4976828" y="2839546"/>
            <a:chExt cx="2201356" cy="3453169"/>
          </a:xfrm>
        </p:grpSpPr>
        <p:grpSp>
          <p:nvGrpSpPr>
            <p:cNvPr id="4" name="组合 3"/>
            <p:cNvGrpSpPr/>
            <p:nvPr/>
          </p:nvGrpSpPr>
          <p:grpSpPr>
            <a:xfrm>
              <a:off x="4976828" y="2839546"/>
              <a:ext cx="2201356" cy="3083837"/>
              <a:chOff x="5052698" y="2660650"/>
              <a:chExt cx="1883405" cy="2638425"/>
            </a:xfrm>
          </p:grpSpPr>
          <p:sp>
            <p:nvSpPr>
              <p:cNvPr id="26" name="MH_Other_1"/>
              <p:cNvSpPr>
                <a:spLocks/>
              </p:cNvSpPr>
              <p:nvPr>
                <p:custDataLst>
                  <p:tags r:id="rId1"/>
                </p:custDataLst>
              </p:nvPr>
            </p:nvSpPr>
            <p:spPr bwMode="auto">
              <a:xfrm>
                <a:off x="5375275" y="2881314"/>
                <a:ext cx="1238250" cy="1768475"/>
              </a:xfrm>
              <a:custGeom>
                <a:avLst/>
                <a:gdLst>
                  <a:gd name="T0" fmla="*/ 2147483646 w 585788"/>
                  <a:gd name="T1" fmla="*/ 0 h 835990"/>
                  <a:gd name="T2" fmla="*/ 2147483646 w 585788"/>
                  <a:gd name="T3" fmla="*/ 2147483646 h 835990"/>
                  <a:gd name="T4" fmla="*/ 2147483646 w 585788"/>
                  <a:gd name="T5" fmla="*/ 2147483646 h 835990"/>
                  <a:gd name="T6" fmla="*/ 2147483646 w 585788"/>
                  <a:gd name="T7" fmla="*/ 2147483646 h 835990"/>
                  <a:gd name="T8" fmla="*/ 2147483646 w 585788"/>
                  <a:gd name="T9" fmla="*/ 2147483646 h 835990"/>
                  <a:gd name="T10" fmla="*/ 2147483646 w 585788"/>
                  <a:gd name="T11" fmla="*/ 2147483646 h 835990"/>
                  <a:gd name="T12" fmla="*/ 2147483646 w 585788"/>
                  <a:gd name="T13" fmla="*/ 2147483646 h 835990"/>
                  <a:gd name="T14" fmla="*/ 2147483646 w 585788"/>
                  <a:gd name="T15" fmla="*/ 2147483646 h 835990"/>
                  <a:gd name="T16" fmla="*/ 2147483646 w 585788"/>
                  <a:gd name="T17" fmla="*/ 2147483646 h 835990"/>
                  <a:gd name="T18" fmla="*/ 2147483646 w 585788"/>
                  <a:gd name="T19" fmla="*/ 2147483646 h 835990"/>
                  <a:gd name="T20" fmla="*/ 2147483646 w 585788"/>
                  <a:gd name="T21" fmla="*/ 2147483646 h 835990"/>
                  <a:gd name="T22" fmla="*/ 2147483646 w 585788"/>
                  <a:gd name="T23" fmla="*/ 2147483646 h 835990"/>
                  <a:gd name="T24" fmla="*/ 2147483646 w 585788"/>
                  <a:gd name="T25" fmla="*/ 2147483646 h 835990"/>
                  <a:gd name="T26" fmla="*/ 2147483646 w 585788"/>
                  <a:gd name="T27" fmla="*/ 2147483646 h 835990"/>
                  <a:gd name="T28" fmla="*/ 2147483646 w 585788"/>
                  <a:gd name="T29" fmla="*/ 2147483646 h 835990"/>
                  <a:gd name="T30" fmla="*/ 2147483646 w 585788"/>
                  <a:gd name="T31" fmla="*/ 2147483646 h 835990"/>
                  <a:gd name="T32" fmla="*/ 2147483646 w 585788"/>
                  <a:gd name="T33" fmla="*/ 2147483646 h 835990"/>
                  <a:gd name="T34" fmla="*/ 2147483646 w 585788"/>
                  <a:gd name="T35" fmla="*/ 2147483646 h 835990"/>
                  <a:gd name="T36" fmla="*/ 2147483646 w 585788"/>
                  <a:gd name="T37" fmla="*/ 2147483646 h 835990"/>
                  <a:gd name="T38" fmla="*/ 2147483646 w 585788"/>
                  <a:gd name="T39" fmla="*/ 2147483646 h 835990"/>
                  <a:gd name="T40" fmla="*/ 0 w 585788"/>
                  <a:gd name="T41" fmla="*/ 2147483646 h 835990"/>
                  <a:gd name="T42" fmla="*/ 2147483646 w 585788"/>
                  <a:gd name="T43" fmla="*/ 0 h 83599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585788" h="835990">
                    <a:moveTo>
                      <a:pt x="292894" y="0"/>
                    </a:moveTo>
                    <a:cubicBezTo>
                      <a:pt x="454655" y="0"/>
                      <a:pt x="585788" y="130355"/>
                      <a:pt x="585788" y="291155"/>
                    </a:cubicBezTo>
                    <a:cubicBezTo>
                      <a:pt x="585788" y="351455"/>
                      <a:pt x="567348" y="407474"/>
                      <a:pt x="535766" y="453942"/>
                    </a:cubicBezTo>
                    <a:lnTo>
                      <a:pt x="500905" y="495944"/>
                    </a:lnTo>
                    <a:lnTo>
                      <a:pt x="482733" y="523214"/>
                    </a:lnTo>
                    <a:lnTo>
                      <a:pt x="458325" y="566455"/>
                    </a:lnTo>
                    <a:lnTo>
                      <a:pt x="440697" y="615462"/>
                    </a:lnTo>
                    <a:lnTo>
                      <a:pt x="429849" y="675999"/>
                    </a:lnTo>
                    <a:lnTo>
                      <a:pt x="429849" y="775453"/>
                    </a:lnTo>
                    <a:lnTo>
                      <a:pt x="423069" y="824459"/>
                    </a:lnTo>
                    <a:lnTo>
                      <a:pt x="408153" y="835990"/>
                    </a:lnTo>
                    <a:lnTo>
                      <a:pt x="184415" y="835990"/>
                    </a:lnTo>
                    <a:lnTo>
                      <a:pt x="162719" y="815811"/>
                    </a:lnTo>
                    <a:lnTo>
                      <a:pt x="160007" y="771129"/>
                    </a:lnTo>
                    <a:lnTo>
                      <a:pt x="155939" y="675999"/>
                    </a:lnTo>
                    <a:lnTo>
                      <a:pt x="145091" y="615462"/>
                    </a:lnTo>
                    <a:lnTo>
                      <a:pt x="124752" y="554924"/>
                    </a:lnTo>
                    <a:lnTo>
                      <a:pt x="88140" y="503035"/>
                    </a:lnTo>
                    <a:lnTo>
                      <a:pt x="71036" y="479261"/>
                    </a:lnTo>
                    <a:lnTo>
                      <a:pt x="50022" y="453942"/>
                    </a:lnTo>
                    <a:cubicBezTo>
                      <a:pt x="18440" y="407474"/>
                      <a:pt x="0" y="351455"/>
                      <a:pt x="0" y="291155"/>
                    </a:cubicBezTo>
                    <a:cubicBezTo>
                      <a:pt x="0" y="130355"/>
                      <a:pt x="131133" y="0"/>
                      <a:pt x="292894"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27" name="MH_Other_2"/>
              <p:cNvSpPr>
                <a:spLocks noChangeArrowheads="1"/>
              </p:cNvSpPr>
              <p:nvPr>
                <p:custDataLst>
                  <p:tags r:id="rId2"/>
                </p:custDataLst>
              </p:nvPr>
            </p:nvSpPr>
            <p:spPr bwMode="auto">
              <a:xfrm>
                <a:off x="5411789" y="2916239"/>
                <a:ext cx="1165225" cy="1709737"/>
              </a:xfrm>
              <a:custGeom>
                <a:avLst/>
                <a:gdLst>
                  <a:gd name="connsiteX0" fmla="*/ 275266 w 550532"/>
                  <a:gd name="connsiteY0" fmla="*/ 0 h 808604"/>
                  <a:gd name="connsiteX1" fmla="*/ 550532 w 550532"/>
                  <a:gd name="connsiteY1" fmla="*/ 273138 h 808604"/>
                  <a:gd name="connsiteX2" fmla="*/ 503521 w 550532"/>
                  <a:gd name="connsiteY2" fmla="*/ 425852 h 808604"/>
                  <a:gd name="connsiteX3" fmla="*/ 488921 w 550532"/>
                  <a:gd name="connsiteY3" fmla="*/ 443411 h 808604"/>
                  <a:gd name="connsiteX4" fmla="*/ 429848 w 550532"/>
                  <a:gd name="connsiteY4" fmla="*/ 534745 h 808604"/>
                  <a:gd name="connsiteX5" fmla="*/ 414932 w 550532"/>
                  <a:gd name="connsiteY5" fmla="*/ 575103 h 808604"/>
                  <a:gd name="connsiteX6" fmla="*/ 401372 w 550532"/>
                  <a:gd name="connsiteY6" fmla="*/ 615461 h 808604"/>
                  <a:gd name="connsiteX7" fmla="*/ 397304 w 550532"/>
                  <a:gd name="connsiteY7" fmla="*/ 660144 h 808604"/>
                  <a:gd name="connsiteX8" fmla="*/ 394592 w 550532"/>
                  <a:gd name="connsiteY8" fmla="*/ 703384 h 808604"/>
                  <a:gd name="connsiteX9" fmla="*/ 394592 w 550532"/>
                  <a:gd name="connsiteY9" fmla="*/ 772570 h 808604"/>
                  <a:gd name="connsiteX10" fmla="*/ 386456 w 550532"/>
                  <a:gd name="connsiteY10" fmla="*/ 799956 h 808604"/>
                  <a:gd name="connsiteX11" fmla="*/ 379676 w 550532"/>
                  <a:gd name="connsiteY11" fmla="*/ 808604 h 808604"/>
                  <a:gd name="connsiteX12" fmla="*/ 173566 w 550532"/>
                  <a:gd name="connsiteY12" fmla="*/ 808604 h 808604"/>
                  <a:gd name="connsiteX13" fmla="*/ 164074 w 550532"/>
                  <a:gd name="connsiteY13" fmla="*/ 799956 h 808604"/>
                  <a:gd name="connsiteX14" fmla="*/ 160006 w 550532"/>
                  <a:gd name="connsiteY14" fmla="*/ 795632 h 808604"/>
                  <a:gd name="connsiteX15" fmla="*/ 160006 w 550532"/>
                  <a:gd name="connsiteY15" fmla="*/ 687529 h 808604"/>
                  <a:gd name="connsiteX16" fmla="*/ 149158 w 550532"/>
                  <a:gd name="connsiteY16" fmla="*/ 622668 h 808604"/>
                  <a:gd name="connsiteX17" fmla="*/ 138310 w 550532"/>
                  <a:gd name="connsiteY17" fmla="*/ 579427 h 808604"/>
                  <a:gd name="connsiteX18" fmla="*/ 113903 w 550532"/>
                  <a:gd name="connsiteY18" fmla="*/ 523214 h 808604"/>
                  <a:gd name="connsiteX19" fmla="*/ 61638 w 550532"/>
                  <a:gd name="connsiteY19" fmla="*/ 443443 h 808604"/>
                  <a:gd name="connsiteX20" fmla="*/ 47011 w 550532"/>
                  <a:gd name="connsiteY20" fmla="*/ 425852 h 808604"/>
                  <a:gd name="connsiteX21" fmla="*/ 0 w 550532"/>
                  <a:gd name="connsiteY21" fmla="*/ 273138 h 808604"/>
                  <a:gd name="connsiteX22" fmla="*/ 275266 w 550532"/>
                  <a:gd name="connsiteY22" fmla="*/ 0 h 80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50532" h="808604">
                    <a:moveTo>
                      <a:pt x="275266" y="0"/>
                    </a:moveTo>
                    <a:cubicBezTo>
                      <a:pt x="427291" y="0"/>
                      <a:pt x="550532" y="122288"/>
                      <a:pt x="550532" y="273138"/>
                    </a:cubicBezTo>
                    <a:cubicBezTo>
                      <a:pt x="550532" y="329707"/>
                      <a:pt x="533201" y="382259"/>
                      <a:pt x="503521" y="425852"/>
                    </a:cubicBezTo>
                    <a:lnTo>
                      <a:pt x="488921" y="443411"/>
                    </a:lnTo>
                    <a:lnTo>
                      <a:pt x="429848" y="534745"/>
                    </a:lnTo>
                    <a:lnTo>
                      <a:pt x="414932" y="575103"/>
                    </a:lnTo>
                    <a:lnTo>
                      <a:pt x="401372" y="615461"/>
                    </a:lnTo>
                    <a:lnTo>
                      <a:pt x="397304" y="660144"/>
                    </a:lnTo>
                    <a:lnTo>
                      <a:pt x="394592" y="703384"/>
                    </a:lnTo>
                    <a:lnTo>
                      <a:pt x="394592" y="772570"/>
                    </a:lnTo>
                    <a:lnTo>
                      <a:pt x="386456" y="799956"/>
                    </a:lnTo>
                    <a:lnTo>
                      <a:pt x="379676" y="808604"/>
                    </a:lnTo>
                    <a:lnTo>
                      <a:pt x="173566" y="808604"/>
                    </a:lnTo>
                    <a:lnTo>
                      <a:pt x="164074" y="799956"/>
                    </a:lnTo>
                    <a:lnTo>
                      <a:pt x="160006" y="795632"/>
                    </a:lnTo>
                    <a:lnTo>
                      <a:pt x="160006" y="687529"/>
                    </a:lnTo>
                    <a:lnTo>
                      <a:pt x="149158" y="622668"/>
                    </a:lnTo>
                    <a:lnTo>
                      <a:pt x="138310" y="579427"/>
                    </a:lnTo>
                    <a:lnTo>
                      <a:pt x="113903" y="523214"/>
                    </a:lnTo>
                    <a:lnTo>
                      <a:pt x="61638" y="443443"/>
                    </a:lnTo>
                    <a:lnTo>
                      <a:pt x="47011" y="425852"/>
                    </a:lnTo>
                    <a:cubicBezTo>
                      <a:pt x="17331" y="382259"/>
                      <a:pt x="0" y="329707"/>
                      <a:pt x="0" y="273138"/>
                    </a:cubicBezTo>
                    <a:cubicBezTo>
                      <a:pt x="0" y="122288"/>
                      <a:pt x="123241" y="0"/>
                      <a:pt x="275266" y="0"/>
                    </a:cubicBezTo>
                    <a:close/>
                  </a:path>
                </a:pathLst>
              </a:custGeom>
              <a:solidFill>
                <a:schemeClr val="accent1">
                  <a:lumMod val="20000"/>
                  <a:lumOff val="80000"/>
                </a:schemeClr>
              </a:solidFill>
              <a:ln>
                <a:noFill/>
              </a:ln>
              <a:effectLst/>
            </p:spPr>
            <p:txBody>
              <a:bodyPr anchor="ctr"/>
              <a:lstStyle>
                <a:lvl1pPr algn="r">
                  <a:defRPr kumimoji="1" sz="2400">
                    <a:solidFill>
                      <a:schemeClr val="tx1"/>
                    </a:solidFill>
                    <a:latin typeface="Times New Roman" panose="02020603050405020304" pitchFamily="18" charset="0"/>
                    <a:ea typeface="宋体" panose="02010600030101010101" pitchFamily="2" charset="-122"/>
                  </a:defRPr>
                </a:lvl1pPr>
                <a:lvl2pPr marL="742950" indent="-285750" algn="r">
                  <a:defRPr kumimoji="1" sz="2400">
                    <a:solidFill>
                      <a:schemeClr val="tx1"/>
                    </a:solidFill>
                    <a:latin typeface="Times New Roman" panose="02020603050405020304" pitchFamily="18" charset="0"/>
                    <a:ea typeface="宋体" panose="02010600030101010101" pitchFamily="2" charset="-122"/>
                  </a:defRPr>
                </a:lvl2pPr>
                <a:lvl3pPr marL="1143000" indent="-228600" algn="r">
                  <a:defRPr kumimoji="1" sz="2400">
                    <a:solidFill>
                      <a:schemeClr val="tx1"/>
                    </a:solidFill>
                    <a:latin typeface="Times New Roman" panose="02020603050405020304" pitchFamily="18" charset="0"/>
                    <a:ea typeface="宋体" panose="02010600030101010101" pitchFamily="2" charset="-122"/>
                  </a:defRPr>
                </a:lvl3pPr>
                <a:lvl4pPr marL="1600200" indent="-228600" algn="r">
                  <a:defRPr kumimoji="1" sz="2400">
                    <a:solidFill>
                      <a:schemeClr val="tx1"/>
                    </a:solidFill>
                    <a:latin typeface="Times New Roman" panose="02020603050405020304" pitchFamily="18" charset="0"/>
                    <a:ea typeface="宋体" panose="02010600030101010101" pitchFamily="2" charset="-122"/>
                  </a:defRPr>
                </a:lvl4pPr>
                <a:lvl5pPr marL="2057400" indent="-228600" algn="r">
                  <a:defRPr kumimoji="1" sz="2400">
                    <a:solidFill>
                      <a:schemeClr val="tx1"/>
                    </a:solidFill>
                    <a:latin typeface="Times New Roman" panose="02020603050405020304" pitchFamily="18" charset="0"/>
                    <a:ea typeface="宋体" panose="02010600030101010101" pitchFamily="2" charset="-122"/>
                  </a:defRPr>
                </a:lvl5pPr>
                <a:lvl6pPr marL="2514600" indent="-228600" algn="r"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algn="r"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algn="r"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algn="r"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defRPr/>
                </a:pPr>
                <a:endParaRPr lang="zh-CN" altLang="en-US"/>
              </a:p>
            </p:txBody>
          </p:sp>
          <p:sp>
            <p:nvSpPr>
              <p:cNvPr id="28" name="MH_Other_3"/>
              <p:cNvSpPr>
                <a:spLocks/>
              </p:cNvSpPr>
              <p:nvPr>
                <p:custDataLst>
                  <p:tags r:id="rId3"/>
                </p:custDataLst>
              </p:nvPr>
            </p:nvSpPr>
            <p:spPr bwMode="auto">
              <a:xfrm>
                <a:off x="5495925" y="2976564"/>
                <a:ext cx="996950" cy="1597025"/>
              </a:xfrm>
              <a:custGeom>
                <a:avLst/>
                <a:gdLst>
                  <a:gd name="T0" fmla="*/ 183260 w 997836"/>
                  <a:gd name="T1" fmla="*/ 100504 h 1597088"/>
                  <a:gd name="T2" fmla="*/ 118413 w 997836"/>
                  <a:gd name="T3" fmla="*/ 219276 h 1597088"/>
                  <a:gd name="T4" fmla="*/ 73304 w 997836"/>
                  <a:gd name="T5" fmla="*/ 365480 h 1597088"/>
                  <a:gd name="T6" fmla="*/ 73304 w 997836"/>
                  <a:gd name="T7" fmla="*/ 432476 h 1597088"/>
                  <a:gd name="T8" fmla="*/ 73304 w 997836"/>
                  <a:gd name="T9" fmla="*/ 499472 h 1597088"/>
                  <a:gd name="T10" fmla="*/ 73304 w 997836"/>
                  <a:gd name="T11" fmla="*/ 569536 h 1597088"/>
                  <a:gd name="T12" fmla="*/ 87399 w 997836"/>
                  <a:gd name="T13" fmla="*/ 645676 h 1597088"/>
                  <a:gd name="T14" fmla="*/ 132511 w 997836"/>
                  <a:gd name="T15" fmla="*/ 746180 h 1597088"/>
                  <a:gd name="T16" fmla="*/ 183260 w 997836"/>
                  <a:gd name="T17" fmla="*/ 840588 h 1597088"/>
                  <a:gd name="T18" fmla="*/ 228370 w 997836"/>
                  <a:gd name="T19" fmla="*/ 941092 h 1597088"/>
                  <a:gd name="T20" fmla="*/ 279118 w 997836"/>
                  <a:gd name="T21" fmla="*/ 1044644 h 1597088"/>
                  <a:gd name="T22" fmla="*/ 301673 w 997836"/>
                  <a:gd name="T23" fmla="*/ 1212144 h 1597088"/>
                  <a:gd name="T24" fmla="*/ 310129 w 997836"/>
                  <a:gd name="T25" fmla="*/ 1382692 h 1597088"/>
                  <a:gd name="T26" fmla="*/ 287575 w 997836"/>
                  <a:gd name="T27" fmla="*/ 1263920 h 1597088"/>
                  <a:gd name="T28" fmla="*/ 265020 w 997836"/>
                  <a:gd name="T29" fmla="*/ 1145148 h 1597088"/>
                  <a:gd name="T30" fmla="*/ 205813 w 997836"/>
                  <a:gd name="T31" fmla="*/ 1017232 h 1597088"/>
                  <a:gd name="T32" fmla="*/ 132511 w 997836"/>
                  <a:gd name="T33" fmla="*/ 907584 h 1597088"/>
                  <a:gd name="T34" fmla="*/ 73304 w 997836"/>
                  <a:gd name="T35" fmla="*/ 788812 h 1597088"/>
                  <a:gd name="T36" fmla="*/ 14090 w 997836"/>
                  <a:gd name="T37" fmla="*/ 670040 h 1597088"/>
                  <a:gd name="T38" fmla="*/ 0 w 997836"/>
                  <a:gd name="T39" fmla="*/ 575612 h 1597088"/>
                  <a:gd name="T40" fmla="*/ 0 w 997836"/>
                  <a:gd name="T41" fmla="*/ 499472 h 1597088"/>
                  <a:gd name="T42" fmla="*/ 14090 w 997836"/>
                  <a:gd name="T43" fmla="*/ 408112 h 1597088"/>
                  <a:gd name="T44" fmla="*/ 36649 w 997836"/>
                  <a:gd name="T45" fmla="*/ 328924 h 1597088"/>
                  <a:gd name="T46" fmla="*/ 104316 w 997836"/>
                  <a:gd name="T47" fmla="*/ 210152 h 1597088"/>
                  <a:gd name="T48" fmla="*/ 538496 w 997836"/>
                  <a:gd name="T49" fmla="*/ 0 h 1597088"/>
                  <a:gd name="T50" fmla="*/ 606161 w 997836"/>
                  <a:gd name="T51" fmla="*/ 24364 h 1597088"/>
                  <a:gd name="T52" fmla="*/ 671007 w 997836"/>
                  <a:gd name="T53" fmla="*/ 48728 h 1597088"/>
                  <a:gd name="T54" fmla="*/ 738671 w 997836"/>
                  <a:gd name="T55" fmla="*/ 85283 h 1597088"/>
                  <a:gd name="T56" fmla="*/ 797876 w 997836"/>
                  <a:gd name="T57" fmla="*/ 127916 h 1597088"/>
                  <a:gd name="T58" fmla="*/ 848625 w 997836"/>
                  <a:gd name="T59" fmla="*/ 176644 h 1597088"/>
                  <a:gd name="T60" fmla="*/ 899375 w 997836"/>
                  <a:gd name="T61" fmla="*/ 228420 h 1597088"/>
                  <a:gd name="T62" fmla="*/ 936024 w 997836"/>
                  <a:gd name="T63" fmla="*/ 295416 h 1597088"/>
                  <a:gd name="T64" fmla="*/ 967040 w 997836"/>
                  <a:gd name="T65" fmla="*/ 371556 h 1597088"/>
                  <a:gd name="T66" fmla="*/ 981136 w 997836"/>
                  <a:gd name="T67" fmla="*/ 465983 h 1597088"/>
                  <a:gd name="T68" fmla="*/ 981136 w 997836"/>
                  <a:gd name="T69" fmla="*/ 569535 h 1597088"/>
                  <a:gd name="T70" fmla="*/ 967040 w 997836"/>
                  <a:gd name="T71" fmla="*/ 651752 h 1597088"/>
                  <a:gd name="T72" fmla="*/ 944484 w 997836"/>
                  <a:gd name="T73" fmla="*/ 746179 h 1597088"/>
                  <a:gd name="T74" fmla="*/ 840168 w 997836"/>
                  <a:gd name="T75" fmla="*/ 916727 h 1597088"/>
                  <a:gd name="T76" fmla="*/ 730213 w 997836"/>
                  <a:gd name="T77" fmla="*/ 1093371 h 1597088"/>
                  <a:gd name="T78" fmla="*/ 693561 w 997836"/>
                  <a:gd name="T79" fmla="*/ 1212144 h 1597088"/>
                  <a:gd name="T80" fmla="*/ 679465 w 997836"/>
                  <a:gd name="T81" fmla="*/ 1349203 h 1597088"/>
                  <a:gd name="T82" fmla="*/ 671007 w 997836"/>
                  <a:gd name="T83" fmla="*/ 1467975 h 1597088"/>
                  <a:gd name="T84" fmla="*/ 665368 w 997836"/>
                  <a:gd name="T85" fmla="*/ 1595891 h 1597088"/>
                  <a:gd name="T86" fmla="*/ 310127 w 997836"/>
                  <a:gd name="T87" fmla="*/ 1595891 h 1597088"/>
                  <a:gd name="T88" fmla="*/ 442639 w 997836"/>
                  <a:gd name="T89" fmla="*/ 1519751 h 1597088"/>
                  <a:gd name="T90" fmla="*/ 479290 w 997836"/>
                  <a:gd name="T91" fmla="*/ 1129908 h 1597088"/>
                  <a:gd name="T92" fmla="*/ 515942 w 997836"/>
                  <a:gd name="T93" fmla="*/ 1011136 h 1597088"/>
                  <a:gd name="T94" fmla="*/ 583605 w 997836"/>
                  <a:gd name="T95" fmla="*/ 874090 h 1597088"/>
                  <a:gd name="T96" fmla="*/ 671007 w 997836"/>
                  <a:gd name="T97" fmla="*/ 746179 h 1597088"/>
                  <a:gd name="T98" fmla="*/ 752767 w 997836"/>
                  <a:gd name="T99" fmla="*/ 618263 h 1597088"/>
                  <a:gd name="T100" fmla="*/ 803516 w 997836"/>
                  <a:gd name="T101" fmla="*/ 465983 h 1597088"/>
                  <a:gd name="T102" fmla="*/ 797876 w 997836"/>
                  <a:gd name="T103" fmla="*/ 322828 h 1597088"/>
                  <a:gd name="T104" fmla="*/ 738671 w 997836"/>
                  <a:gd name="T105" fmla="*/ 194912 h 1597088"/>
                  <a:gd name="T106" fmla="*/ 693561 w 997836"/>
                  <a:gd name="T107" fmla="*/ 134012 h 1597088"/>
                  <a:gd name="T108" fmla="*/ 642815 w 997836"/>
                  <a:gd name="T109" fmla="*/ 85283 h 1597088"/>
                  <a:gd name="T110" fmla="*/ 589245 w 997836"/>
                  <a:gd name="T111" fmla="*/ 42632 h 15970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997836" h="1597088">
                    <a:moveTo>
                      <a:pt x="186378" y="100580"/>
                    </a:moveTo>
                    <a:lnTo>
                      <a:pt x="120429" y="219447"/>
                    </a:lnTo>
                    <a:lnTo>
                      <a:pt x="74551" y="365746"/>
                    </a:lnTo>
                    <a:lnTo>
                      <a:pt x="74551" y="432799"/>
                    </a:lnTo>
                    <a:lnTo>
                      <a:pt x="74551" y="499852"/>
                    </a:lnTo>
                    <a:lnTo>
                      <a:pt x="74551" y="569954"/>
                    </a:lnTo>
                    <a:lnTo>
                      <a:pt x="88888" y="646151"/>
                    </a:lnTo>
                    <a:lnTo>
                      <a:pt x="134766" y="746731"/>
                    </a:lnTo>
                    <a:lnTo>
                      <a:pt x="186378" y="841215"/>
                    </a:lnTo>
                    <a:lnTo>
                      <a:pt x="232256" y="941795"/>
                    </a:lnTo>
                    <a:lnTo>
                      <a:pt x="283868" y="1045423"/>
                    </a:lnTo>
                    <a:lnTo>
                      <a:pt x="306807" y="1213056"/>
                    </a:lnTo>
                    <a:lnTo>
                      <a:pt x="315409" y="1383737"/>
                    </a:lnTo>
                    <a:lnTo>
                      <a:pt x="292470" y="1264870"/>
                    </a:lnTo>
                    <a:lnTo>
                      <a:pt x="269531" y="1146003"/>
                    </a:lnTo>
                    <a:lnTo>
                      <a:pt x="209317" y="1017992"/>
                    </a:lnTo>
                    <a:lnTo>
                      <a:pt x="134766" y="908268"/>
                    </a:lnTo>
                    <a:lnTo>
                      <a:pt x="74551" y="789401"/>
                    </a:lnTo>
                    <a:lnTo>
                      <a:pt x="14337" y="670534"/>
                    </a:lnTo>
                    <a:lnTo>
                      <a:pt x="0" y="576049"/>
                    </a:lnTo>
                    <a:lnTo>
                      <a:pt x="0" y="499852"/>
                    </a:lnTo>
                    <a:lnTo>
                      <a:pt x="14337" y="408416"/>
                    </a:lnTo>
                    <a:lnTo>
                      <a:pt x="37276" y="329171"/>
                    </a:lnTo>
                    <a:lnTo>
                      <a:pt x="106092" y="210304"/>
                    </a:lnTo>
                    <a:lnTo>
                      <a:pt x="186378" y="100580"/>
                    </a:lnTo>
                    <a:close/>
                    <a:moveTo>
                      <a:pt x="547662" y="0"/>
                    </a:moveTo>
                    <a:lnTo>
                      <a:pt x="616479" y="24383"/>
                    </a:lnTo>
                    <a:lnTo>
                      <a:pt x="682428" y="48766"/>
                    </a:lnTo>
                    <a:lnTo>
                      <a:pt x="751244" y="85340"/>
                    </a:lnTo>
                    <a:lnTo>
                      <a:pt x="811458" y="128011"/>
                    </a:lnTo>
                    <a:lnTo>
                      <a:pt x="863071" y="176777"/>
                    </a:lnTo>
                    <a:lnTo>
                      <a:pt x="914683" y="228591"/>
                    </a:lnTo>
                    <a:lnTo>
                      <a:pt x="951958" y="295644"/>
                    </a:lnTo>
                    <a:lnTo>
                      <a:pt x="983499" y="371841"/>
                    </a:lnTo>
                    <a:lnTo>
                      <a:pt x="997836" y="466325"/>
                    </a:lnTo>
                    <a:lnTo>
                      <a:pt x="997836" y="569953"/>
                    </a:lnTo>
                    <a:lnTo>
                      <a:pt x="983499" y="652246"/>
                    </a:lnTo>
                    <a:lnTo>
                      <a:pt x="960560" y="746730"/>
                    </a:lnTo>
                    <a:lnTo>
                      <a:pt x="854469" y="917411"/>
                    </a:lnTo>
                    <a:lnTo>
                      <a:pt x="742642" y="1094188"/>
                    </a:lnTo>
                    <a:lnTo>
                      <a:pt x="705366" y="1213056"/>
                    </a:lnTo>
                    <a:lnTo>
                      <a:pt x="691030" y="1350210"/>
                    </a:lnTo>
                    <a:lnTo>
                      <a:pt x="682428" y="1469077"/>
                    </a:lnTo>
                    <a:lnTo>
                      <a:pt x="676693" y="1597088"/>
                    </a:lnTo>
                    <a:lnTo>
                      <a:pt x="315407" y="1597088"/>
                    </a:lnTo>
                    <a:lnTo>
                      <a:pt x="450173" y="1520891"/>
                    </a:lnTo>
                    <a:lnTo>
                      <a:pt x="487448" y="1130763"/>
                    </a:lnTo>
                    <a:lnTo>
                      <a:pt x="524724" y="1011896"/>
                    </a:lnTo>
                    <a:lnTo>
                      <a:pt x="593540" y="874741"/>
                    </a:lnTo>
                    <a:lnTo>
                      <a:pt x="682428" y="746730"/>
                    </a:lnTo>
                    <a:lnTo>
                      <a:pt x="765581" y="618719"/>
                    </a:lnTo>
                    <a:lnTo>
                      <a:pt x="817193" y="466325"/>
                    </a:lnTo>
                    <a:lnTo>
                      <a:pt x="811458" y="323075"/>
                    </a:lnTo>
                    <a:lnTo>
                      <a:pt x="751244" y="195064"/>
                    </a:lnTo>
                    <a:lnTo>
                      <a:pt x="705366" y="134107"/>
                    </a:lnTo>
                    <a:lnTo>
                      <a:pt x="653754" y="85340"/>
                    </a:lnTo>
                    <a:lnTo>
                      <a:pt x="599275" y="42670"/>
                    </a:lnTo>
                    <a:lnTo>
                      <a:pt x="54766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29" name="MH_Other_4"/>
              <p:cNvSpPr>
                <a:spLocks/>
              </p:cNvSpPr>
              <p:nvPr>
                <p:custDataLst>
                  <p:tags r:id="rId4"/>
                </p:custDataLst>
              </p:nvPr>
            </p:nvSpPr>
            <p:spPr bwMode="auto">
              <a:xfrm>
                <a:off x="5759451" y="4625975"/>
                <a:ext cx="481013" cy="673100"/>
              </a:xfrm>
              <a:custGeom>
                <a:avLst/>
                <a:gdLst>
                  <a:gd name="T0" fmla="*/ 2147483646 w 168"/>
                  <a:gd name="T1" fmla="*/ 0 h 221"/>
                  <a:gd name="T2" fmla="*/ 2147483646 w 168"/>
                  <a:gd name="T3" fmla="*/ 2147483646 h 221"/>
                  <a:gd name="T4" fmla="*/ 2147483646 w 168"/>
                  <a:gd name="T5" fmla="*/ 2147483646 h 221"/>
                  <a:gd name="T6" fmla="*/ 2147483646 w 168"/>
                  <a:gd name="T7" fmla="*/ 2147483646 h 221"/>
                  <a:gd name="T8" fmla="*/ 2147483646 w 168"/>
                  <a:gd name="T9" fmla="*/ 2147483646 h 221"/>
                  <a:gd name="T10" fmla="*/ 2147483646 w 168"/>
                  <a:gd name="T11" fmla="*/ 2147483646 h 221"/>
                  <a:gd name="T12" fmla="*/ 0 w 168"/>
                  <a:gd name="T13" fmla="*/ 2147483646 h 221"/>
                  <a:gd name="T14" fmla="*/ 2147483646 w 168"/>
                  <a:gd name="T15" fmla="*/ 2147483646 h 221"/>
                  <a:gd name="T16" fmla="*/ 2147483646 w 168"/>
                  <a:gd name="T17" fmla="*/ 2147483646 h 221"/>
                  <a:gd name="T18" fmla="*/ 0 w 168"/>
                  <a:gd name="T19" fmla="*/ 2147483646 h 221"/>
                  <a:gd name="T20" fmla="*/ 2147483646 w 168"/>
                  <a:gd name="T21" fmla="*/ 2147483646 h 221"/>
                  <a:gd name="T22" fmla="*/ 2147483646 w 168"/>
                  <a:gd name="T23" fmla="*/ 2147483646 h 221"/>
                  <a:gd name="T24" fmla="*/ 2147483646 w 168"/>
                  <a:gd name="T25" fmla="*/ 2147483646 h 221"/>
                  <a:gd name="T26" fmla="*/ 2147483646 w 168"/>
                  <a:gd name="T27" fmla="*/ 2147483646 h 221"/>
                  <a:gd name="T28" fmla="*/ 2147483646 w 168"/>
                  <a:gd name="T29" fmla="*/ 2147483646 h 221"/>
                  <a:gd name="T30" fmla="*/ 2147483646 w 168"/>
                  <a:gd name="T31" fmla="*/ 2147483646 h 221"/>
                  <a:gd name="T32" fmla="*/ 2147483646 w 168"/>
                  <a:gd name="T33" fmla="*/ 2147483646 h 221"/>
                  <a:gd name="T34" fmla="*/ 2147483646 w 168"/>
                  <a:gd name="T35" fmla="*/ 2147483646 h 221"/>
                  <a:gd name="T36" fmla="*/ 2147483646 w 168"/>
                  <a:gd name="T37" fmla="*/ 2147483646 h 221"/>
                  <a:gd name="T38" fmla="*/ 2147483646 w 168"/>
                  <a:gd name="T39" fmla="*/ 2147483646 h 221"/>
                  <a:gd name="T40" fmla="*/ 2147483646 w 168"/>
                  <a:gd name="T41" fmla="*/ 2147483646 h 221"/>
                  <a:gd name="T42" fmla="*/ 2147483646 w 168"/>
                  <a:gd name="T43" fmla="*/ 2147483646 h 221"/>
                  <a:gd name="T44" fmla="*/ 2147483646 w 168"/>
                  <a:gd name="T45" fmla="*/ 2147483646 h 221"/>
                  <a:gd name="T46" fmla="*/ 2147483646 w 168"/>
                  <a:gd name="T47" fmla="*/ 2147483646 h 221"/>
                  <a:gd name="T48" fmla="*/ 2147483646 w 168"/>
                  <a:gd name="T49" fmla="*/ 2147483646 h 221"/>
                  <a:gd name="T50" fmla="*/ 2147483646 w 168"/>
                  <a:gd name="T51" fmla="*/ 2147483646 h 221"/>
                  <a:gd name="T52" fmla="*/ 2147483646 w 168"/>
                  <a:gd name="T53" fmla="*/ 2147483646 h 221"/>
                  <a:gd name="T54" fmla="*/ 2147483646 w 168"/>
                  <a:gd name="T55" fmla="*/ 2147483646 h 221"/>
                  <a:gd name="T56" fmla="*/ 2147483646 w 168"/>
                  <a:gd name="T57" fmla="*/ 2147483646 h 221"/>
                  <a:gd name="T58" fmla="*/ 2147483646 w 168"/>
                  <a:gd name="T59" fmla="*/ 2147483646 h 221"/>
                  <a:gd name="T60" fmla="*/ 2147483646 w 168"/>
                  <a:gd name="T61" fmla="*/ 2147483646 h 221"/>
                  <a:gd name="T62" fmla="*/ 2147483646 w 168"/>
                  <a:gd name="T63" fmla="*/ 2147483646 h 221"/>
                  <a:gd name="T64" fmla="*/ 2147483646 w 168"/>
                  <a:gd name="T65" fmla="*/ 2147483646 h 221"/>
                  <a:gd name="T66" fmla="*/ 2147483646 w 168"/>
                  <a:gd name="T67" fmla="*/ 2147483646 h 221"/>
                  <a:gd name="T68" fmla="*/ 2147483646 w 168"/>
                  <a:gd name="T69" fmla="*/ 2147483646 h 221"/>
                  <a:gd name="T70" fmla="*/ 2147483646 w 168"/>
                  <a:gd name="T71" fmla="*/ 2147483646 h 221"/>
                  <a:gd name="T72" fmla="*/ 2147483646 w 168"/>
                  <a:gd name="T73" fmla="*/ 2147483646 h 221"/>
                  <a:gd name="T74" fmla="*/ 2147483646 w 168"/>
                  <a:gd name="T75" fmla="*/ 2147483646 h 221"/>
                  <a:gd name="T76" fmla="*/ 2147483646 w 168"/>
                  <a:gd name="T77" fmla="*/ 2147483646 h 221"/>
                  <a:gd name="T78" fmla="*/ 2147483646 w 168"/>
                  <a:gd name="T79" fmla="*/ 2147483646 h 221"/>
                  <a:gd name="T80" fmla="*/ 2147483646 w 168"/>
                  <a:gd name="T81" fmla="*/ 2147483646 h 221"/>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68"/>
                  <a:gd name="T124" fmla="*/ 0 h 221"/>
                  <a:gd name="T125" fmla="*/ 168 w 168"/>
                  <a:gd name="T126" fmla="*/ 221 h 221"/>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68" h="221">
                    <a:moveTo>
                      <a:pt x="167" y="8"/>
                    </a:moveTo>
                    <a:lnTo>
                      <a:pt x="159" y="0"/>
                    </a:lnTo>
                    <a:lnTo>
                      <a:pt x="5" y="0"/>
                    </a:lnTo>
                    <a:lnTo>
                      <a:pt x="2" y="11"/>
                    </a:lnTo>
                    <a:lnTo>
                      <a:pt x="2" y="22"/>
                    </a:lnTo>
                    <a:lnTo>
                      <a:pt x="10" y="16"/>
                    </a:lnTo>
                    <a:lnTo>
                      <a:pt x="10" y="11"/>
                    </a:lnTo>
                    <a:lnTo>
                      <a:pt x="96" y="11"/>
                    </a:lnTo>
                    <a:lnTo>
                      <a:pt x="96" y="16"/>
                    </a:lnTo>
                    <a:lnTo>
                      <a:pt x="10" y="16"/>
                    </a:lnTo>
                    <a:lnTo>
                      <a:pt x="2" y="22"/>
                    </a:lnTo>
                    <a:lnTo>
                      <a:pt x="23" y="33"/>
                    </a:lnTo>
                    <a:lnTo>
                      <a:pt x="0" y="44"/>
                    </a:lnTo>
                    <a:lnTo>
                      <a:pt x="0" y="55"/>
                    </a:lnTo>
                    <a:lnTo>
                      <a:pt x="10" y="53"/>
                    </a:lnTo>
                    <a:lnTo>
                      <a:pt x="10" y="44"/>
                    </a:lnTo>
                    <a:lnTo>
                      <a:pt x="96" y="44"/>
                    </a:lnTo>
                    <a:lnTo>
                      <a:pt x="96" y="53"/>
                    </a:lnTo>
                    <a:lnTo>
                      <a:pt x="10" y="53"/>
                    </a:lnTo>
                    <a:lnTo>
                      <a:pt x="0" y="55"/>
                    </a:lnTo>
                    <a:lnTo>
                      <a:pt x="20" y="67"/>
                    </a:lnTo>
                    <a:lnTo>
                      <a:pt x="2" y="78"/>
                    </a:lnTo>
                    <a:lnTo>
                      <a:pt x="2" y="95"/>
                    </a:lnTo>
                    <a:lnTo>
                      <a:pt x="10" y="89"/>
                    </a:lnTo>
                    <a:lnTo>
                      <a:pt x="10" y="78"/>
                    </a:lnTo>
                    <a:lnTo>
                      <a:pt x="96" y="78"/>
                    </a:lnTo>
                    <a:lnTo>
                      <a:pt x="96" y="89"/>
                    </a:lnTo>
                    <a:lnTo>
                      <a:pt x="10" y="89"/>
                    </a:lnTo>
                    <a:lnTo>
                      <a:pt x="2" y="95"/>
                    </a:lnTo>
                    <a:lnTo>
                      <a:pt x="20" y="106"/>
                    </a:lnTo>
                    <a:lnTo>
                      <a:pt x="2" y="117"/>
                    </a:lnTo>
                    <a:lnTo>
                      <a:pt x="2" y="128"/>
                    </a:lnTo>
                    <a:lnTo>
                      <a:pt x="10" y="122"/>
                    </a:lnTo>
                    <a:lnTo>
                      <a:pt x="10" y="117"/>
                    </a:lnTo>
                    <a:lnTo>
                      <a:pt x="96" y="117"/>
                    </a:lnTo>
                    <a:lnTo>
                      <a:pt x="96" y="122"/>
                    </a:lnTo>
                    <a:lnTo>
                      <a:pt x="10" y="122"/>
                    </a:lnTo>
                    <a:lnTo>
                      <a:pt x="2" y="128"/>
                    </a:lnTo>
                    <a:lnTo>
                      <a:pt x="20" y="136"/>
                    </a:lnTo>
                    <a:lnTo>
                      <a:pt x="2" y="145"/>
                    </a:lnTo>
                    <a:lnTo>
                      <a:pt x="2" y="164"/>
                    </a:lnTo>
                    <a:lnTo>
                      <a:pt x="10" y="156"/>
                    </a:lnTo>
                    <a:lnTo>
                      <a:pt x="10" y="147"/>
                    </a:lnTo>
                    <a:lnTo>
                      <a:pt x="96" y="147"/>
                    </a:lnTo>
                    <a:lnTo>
                      <a:pt x="96" y="156"/>
                    </a:lnTo>
                    <a:lnTo>
                      <a:pt x="10" y="156"/>
                    </a:lnTo>
                    <a:lnTo>
                      <a:pt x="2" y="164"/>
                    </a:lnTo>
                    <a:lnTo>
                      <a:pt x="18" y="175"/>
                    </a:lnTo>
                    <a:lnTo>
                      <a:pt x="18" y="200"/>
                    </a:lnTo>
                    <a:lnTo>
                      <a:pt x="36" y="189"/>
                    </a:lnTo>
                    <a:lnTo>
                      <a:pt x="36" y="181"/>
                    </a:lnTo>
                    <a:lnTo>
                      <a:pt x="96" y="181"/>
                    </a:lnTo>
                    <a:lnTo>
                      <a:pt x="96" y="189"/>
                    </a:lnTo>
                    <a:lnTo>
                      <a:pt x="36" y="189"/>
                    </a:lnTo>
                    <a:lnTo>
                      <a:pt x="18" y="200"/>
                    </a:lnTo>
                    <a:lnTo>
                      <a:pt x="55" y="200"/>
                    </a:lnTo>
                    <a:lnTo>
                      <a:pt x="55" y="220"/>
                    </a:lnTo>
                    <a:lnTo>
                      <a:pt x="65" y="206"/>
                    </a:lnTo>
                    <a:lnTo>
                      <a:pt x="65" y="200"/>
                    </a:lnTo>
                    <a:lnTo>
                      <a:pt x="96" y="200"/>
                    </a:lnTo>
                    <a:lnTo>
                      <a:pt x="96" y="206"/>
                    </a:lnTo>
                    <a:lnTo>
                      <a:pt x="65" y="206"/>
                    </a:lnTo>
                    <a:lnTo>
                      <a:pt x="55" y="220"/>
                    </a:lnTo>
                    <a:lnTo>
                      <a:pt x="107" y="220"/>
                    </a:lnTo>
                    <a:lnTo>
                      <a:pt x="107" y="200"/>
                    </a:lnTo>
                    <a:lnTo>
                      <a:pt x="141" y="200"/>
                    </a:lnTo>
                    <a:lnTo>
                      <a:pt x="141" y="175"/>
                    </a:lnTo>
                    <a:lnTo>
                      <a:pt x="167" y="164"/>
                    </a:lnTo>
                    <a:lnTo>
                      <a:pt x="167" y="147"/>
                    </a:lnTo>
                    <a:lnTo>
                      <a:pt x="144" y="139"/>
                    </a:lnTo>
                    <a:lnTo>
                      <a:pt x="167" y="131"/>
                    </a:lnTo>
                    <a:lnTo>
                      <a:pt x="167" y="117"/>
                    </a:lnTo>
                    <a:lnTo>
                      <a:pt x="144" y="108"/>
                    </a:lnTo>
                    <a:lnTo>
                      <a:pt x="167" y="97"/>
                    </a:lnTo>
                    <a:lnTo>
                      <a:pt x="167" y="81"/>
                    </a:lnTo>
                    <a:lnTo>
                      <a:pt x="146" y="72"/>
                    </a:lnTo>
                    <a:lnTo>
                      <a:pt x="167" y="61"/>
                    </a:lnTo>
                    <a:lnTo>
                      <a:pt x="167" y="47"/>
                    </a:lnTo>
                    <a:lnTo>
                      <a:pt x="144" y="36"/>
                    </a:lnTo>
                    <a:lnTo>
                      <a:pt x="167" y="25"/>
                    </a:lnTo>
                    <a:lnTo>
                      <a:pt x="167" y="8"/>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p>
            </p:txBody>
          </p:sp>
          <p:cxnSp>
            <p:nvCxnSpPr>
              <p:cNvPr id="38" name="MH_Other_5"/>
              <p:cNvCxnSpPr/>
              <p:nvPr>
                <p:custDataLst>
                  <p:tags r:id="rId5"/>
                </p:custDataLst>
              </p:nvPr>
            </p:nvCxnSpPr>
            <p:spPr>
              <a:xfrm rot="3600000">
                <a:off x="6823937" y="3190207"/>
                <a:ext cx="0" cy="173037"/>
              </a:xfrm>
              <a:prstGeom prst="line">
                <a:avLst/>
              </a:prstGeom>
              <a:ln w="19050">
                <a:solidFill>
                  <a:srgbClr val="BEBEBE"/>
                </a:solidFill>
              </a:ln>
            </p:spPr>
            <p:style>
              <a:lnRef idx="1">
                <a:schemeClr val="accent1"/>
              </a:lnRef>
              <a:fillRef idx="0">
                <a:schemeClr val="accent1"/>
              </a:fillRef>
              <a:effectRef idx="0">
                <a:schemeClr val="accent1"/>
              </a:effectRef>
              <a:fontRef idx="minor">
                <a:schemeClr val="tx1"/>
              </a:fontRef>
            </p:style>
          </p:cxnSp>
          <p:cxnSp>
            <p:nvCxnSpPr>
              <p:cNvPr id="39" name="MH_Other_6"/>
              <p:cNvCxnSpPr/>
              <p:nvPr>
                <p:custDataLst>
                  <p:tags r:id="rId6"/>
                </p:custDataLst>
              </p:nvPr>
            </p:nvCxnSpPr>
            <p:spPr>
              <a:xfrm rot="1200000">
                <a:off x="6412954" y="2660650"/>
                <a:ext cx="0" cy="173038"/>
              </a:xfrm>
              <a:prstGeom prst="line">
                <a:avLst/>
              </a:prstGeom>
              <a:ln w="19050">
                <a:solidFill>
                  <a:srgbClr val="BEBEBE"/>
                </a:solidFill>
              </a:ln>
            </p:spPr>
            <p:style>
              <a:lnRef idx="1">
                <a:schemeClr val="accent1"/>
              </a:lnRef>
              <a:fillRef idx="0">
                <a:schemeClr val="accent1"/>
              </a:fillRef>
              <a:effectRef idx="0">
                <a:schemeClr val="accent1"/>
              </a:effectRef>
              <a:fontRef idx="minor">
                <a:schemeClr val="tx1"/>
              </a:fontRef>
            </p:style>
          </p:cxnSp>
          <p:cxnSp>
            <p:nvCxnSpPr>
              <p:cNvPr id="40" name="MH_Other_7"/>
              <p:cNvCxnSpPr/>
              <p:nvPr>
                <p:custDataLst>
                  <p:tags r:id="rId7"/>
                </p:custDataLst>
              </p:nvPr>
            </p:nvCxnSpPr>
            <p:spPr>
              <a:xfrm rot="20400000">
                <a:off x="5632916" y="2660651"/>
                <a:ext cx="0" cy="173038"/>
              </a:xfrm>
              <a:prstGeom prst="line">
                <a:avLst/>
              </a:prstGeom>
              <a:ln w="19050">
                <a:solidFill>
                  <a:srgbClr val="BEBEBE"/>
                </a:solidFill>
              </a:ln>
            </p:spPr>
            <p:style>
              <a:lnRef idx="1">
                <a:schemeClr val="accent1"/>
              </a:lnRef>
              <a:fillRef idx="0">
                <a:schemeClr val="accent1"/>
              </a:fillRef>
              <a:effectRef idx="0">
                <a:schemeClr val="accent1"/>
              </a:effectRef>
              <a:fontRef idx="minor">
                <a:schemeClr val="tx1"/>
              </a:fontRef>
            </p:style>
          </p:cxnSp>
          <p:cxnSp>
            <p:nvCxnSpPr>
              <p:cNvPr id="41" name="MH_Other_8"/>
              <p:cNvCxnSpPr/>
              <p:nvPr>
                <p:custDataLst>
                  <p:tags r:id="rId8"/>
                </p:custDataLst>
              </p:nvPr>
            </p:nvCxnSpPr>
            <p:spPr>
              <a:xfrm rot="18000000">
                <a:off x="5207164" y="3189230"/>
                <a:ext cx="0" cy="173038"/>
              </a:xfrm>
              <a:prstGeom prst="line">
                <a:avLst/>
              </a:prstGeom>
              <a:ln w="19050">
                <a:solidFill>
                  <a:srgbClr val="BEBEBE"/>
                </a:solidFill>
              </a:ln>
            </p:spPr>
            <p:style>
              <a:lnRef idx="1">
                <a:schemeClr val="accent1"/>
              </a:lnRef>
              <a:fillRef idx="0">
                <a:schemeClr val="accent1"/>
              </a:fillRef>
              <a:effectRef idx="0">
                <a:schemeClr val="accent1"/>
              </a:effectRef>
              <a:fontRef idx="minor">
                <a:schemeClr val="tx1"/>
              </a:fontRef>
            </p:style>
          </p:cxnSp>
          <p:cxnSp>
            <p:nvCxnSpPr>
              <p:cNvPr id="43" name="MH_Other_9"/>
              <p:cNvCxnSpPr/>
              <p:nvPr>
                <p:custDataLst>
                  <p:tags r:id="rId9"/>
                </p:custDataLst>
              </p:nvPr>
            </p:nvCxnSpPr>
            <p:spPr>
              <a:xfrm rot="15600000">
                <a:off x="5139217" y="3882914"/>
                <a:ext cx="0" cy="173038"/>
              </a:xfrm>
              <a:prstGeom prst="line">
                <a:avLst/>
              </a:prstGeom>
              <a:ln w="19050">
                <a:solidFill>
                  <a:srgbClr val="BEBEBE"/>
                </a:solidFill>
              </a:ln>
            </p:spPr>
            <p:style>
              <a:lnRef idx="1">
                <a:schemeClr val="accent1"/>
              </a:lnRef>
              <a:fillRef idx="0">
                <a:schemeClr val="accent1"/>
              </a:fillRef>
              <a:effectRef idx="0">
                <a:schemeClr val="accent1"/>
              </a:effectRef>
              <a:fontRef idx="minor">
                <a:schemeClr val="tx1"/>
              </a:fontRef>
            </p:style>
          </p:cxnSp>
          <p:cxnSp>
            <p:nvCxnSpPr>
              <p:cNvPr id="47" name="MH_Other_10"/>
              <p:cNvCxnSpPr/>
              <p:nvPr>
                <p:custDataLst>
                  <p:tags r:id="rId10"/>
                </p:custDataLst>
              </p:nvPr>
            </p:nvCxnSpPr>
            <p:spPr>
              <a:xfrm rot="6000000" flipH="1">
                <a:off x="6849584" y="3852866"/>
                <a:ext cx="0" cy="173038"/>
              </a:xfrm>
              <a:prstGeom prst="line">
                <a:avLst/>
              </a:prstGeom>
              <a:ln w="19050">
                <a:solidFill>
                  <a:srgbClr val="BEBEBE"/>
                </a:solidFill>
              </a:ln>
            </p:spPr>
            <p:style>
              <a:lnRef idx="1">
                <a:schemeClr val="accent1"/>
              </a:lnRef>
              <a:fillRef idx="0">
                <a:schemeClr val="accent1"/>
              </a:fillRef>
              <a:effectRef idx="0">
                <a:schemeClr val="accent1"/>
              </a:effectRef>
              <a:fontRef idx="minor">
                <a:schemeClr val="tx1"/>
              </a:fontRef>
            </p:style>
          </p:cxnSp>
        </p:grpSp>
        <p:sp>
          <p:nvSpPr>
            <p:cNvPr id="6" name="文本框 5"/>
            <p:cNvSpPr txBox="1"/>
            <p:nvPr/>
          </p:nvSpPr>
          <p:spPr>
            <a:xfrm>
              <a:off x="5753606" y="5923383"/>
              <a:ext cx="778525" cy="369332"/>
            </a:xfrm>
            <a:prstGeom prst="rect">
              <a:avLst/>
            </a:prstGeom>
            <a:noFill/>
          </p:spPr>
          <p:txBody>
            <a:bodyPr wrap="square" rtlCol="0">
              <a:spAutoFit/>
            </a:bodyPr>
            <a:lstStyle/>
            <a:p>
              <a:r>
                <a:rPr lang="en-US" altLang="zh-CN" dirty="0" smtClean="0"/>
                <a:t>Idea</a:t>
              </a:r>
              <a:endParaRPr lang="zh-CN" altLang="en-US" dirty="0"/>
            </a:p>
          </p:txBody>
        </p:sp>
      </p:grpSp>
    </p:spTree>
    <p:extLst>
      <p:ext uri="{BB962C8B-B14F-4D97-AF65-F5344CB8AC3E}">
        <p14:creationId xmlns:p14="http://schemas.microsoft.com/office/powerpoint/2010/main" val="3424662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51"/>
                                        </p:tgtEl>
                                        <p:attrNameLst>
                                          <p:attrName>style.visibility</p:attrName>
                                        </p:attrNameLst>
                                      </p:cBhvr>
                                      <p:to>
                                        <p:strVal val="visible"/>
                                      </p:to>
                                    </p:set>
                                    <p:animEffect transition="in" filter="fade">
                                      <p:cBhvr>
                                        <p:cTn id="10" dur="500"/>
                                        <p:tgtEl>
                                          <p:spTgt spid="51"/>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500"/>
                                        <p:tgtEl>
                                          <p:spTgt spid="52"/>
                                        </p:tgtEl>
                                      </p:cBhvr>
                                    </p:animEffect>
                                  </p:childTnLst>
                                </p:cTn>
                              </p:par>
                              <p:par>
                                <p:cTn id="14" presetID="10" presetClass="entr" presetSubtype="0" fill="hold" grpId="0" nodeType="withEffect">
                                  <p:stCondLst>
                                    <p:cond delay="1100"/>
                                  </p:stCondLst>
                                  <p:childTnLst>
                                    <p:set>
                                      <p:cBhvr>
                                        <p:cTn id="15" dur="1" fill="hold">
                                          <p:stCondLst>
                                            <p:cond delay="0"/>
                                          </p:stCondLst>
                                        </p:cTn>
                                        <p:tgtEl>
                                          <p:spTgt spid="64"/>
                                        </p:tgtEl>
                                        <p:attrNameLst>
                                          <p:attrName>style.visibility</p:attrName>
                                        </p:attrNameLst>
                                      </p:cBhvr>
                                      <p:to>
                                        <p:strVal val="visible"/>
                                      </p:to>
                                    </p:set>
                                    <p:animEffect transition="in" filter="fade">
                                      <p:cBhvr>
                                        <p:cTn id="16" dur="500"/>
                                        <p:tgtEl>
                                          <p:spTgt spid="64"/>
                                        </p:tgtEl>
                                      </p:cBhvr>
                                    </p:animEffect>
                                  </p:childTnLst>
                                </p:cTn>
                              </p:par>
                              <p:par>
                                <p:cTn id="17" presetID="10" presetClass="entr" presetSubtype="0" fill="hold" grpId="0" nodeType="withEffect">
                                  <p:stCondLst>
                                    <p:cond delay="1500"/>
                                  </p:stCondLst>
                                  <p:childTnLst>
                                    <p:set>
                                      <p:cBhvr>
                                        <p:cTn id="18" dur="1" fill="hold">
                                          <p:stCondLst>
                                            <p:cond delay="0"/>
                                          </p:stCondLst>
                                        </p:cTn>
                                        <p:tgtEl>
                                          <p:spTgt spid="65"/>
                                        </p:tgtEl>
                                        <p:attrNameLst>
                                          <p:attrName>style.visibility</p:attrName>
                                        </p:attrNameLst>
                                      </p:cBhvr>
                                      <p:to>
                                        <p:strVal val="visible"/>
                                      </p:to>
                                    </p:set>
                                    <p:animEffect transition="in" filter="fade">
                                      <p:cBhvr>
                                        <p:cTn id="19" dur="500"/>
                                        <p:tgtEl>
                                          <p:spTgt spid="65"/>
                                        </p:tgtEl>
                                      </p:cBhvr>
                                    </p:animEffect>
                                  </p:childTnLst>
                                </p:cTn>
                              </p:par>
                              <p:par>
                                <p:cTn id="20" presetID="10" presetClass="entr" presetSubtype="0" fill="hold" grpId="0" nodeType="withEffect">
                                  <p:stCondLst>
                                    <p:cond delay="2000"/>
                                  </p:stCondLst>
                                  <p:childTnLst>
                                    <p:set>
                                      <p:cBhvr>
                                        <p:cTn id="21" dur="1" fill="hold">
                                          <p:stCondLst>
                                            <p:cond delay="0"/>
                                          </p:stCondLst>
                                        </p:cTn>
                                        <p:tgtEl>
                                          <p:spTgt spid="66"/>
                                        </p:tgtEl>
                                        <p:attrNameLst>
                                          <p:attrName>style.visibility</p:attrName>
                                        </p:attrNameLst>
                                      </p:cBhvr>
                                      <p:to>
                                        <p:strVal val="visible"/>
                                      </p:to>
                                    </p:set>
                                    <p:animEffect transition="in" filter="fade">
                                      <p:cBhvr>
                                        <p:cTn id="22"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1" grpId="0"/>
      <p:bldP spid="52" grpId="0"/>
      <p:bldP spid="64" grpId="0"/>
      <p:bldP spid="65" grpId="0"/>
      <p:bldP spid="6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Ⅱ</a:t>
            </a:r>
            <a:endParaRPr lang="zh-CN" altLang="en-US" dirty="0"/>
          </a:p>
        </p:txBody>
      </p:sp>
      <p:sp>
        <p:nvSpPr>
          <p:cNvPr id="3" name="文本占位符 2"/>
          <p:cNvSpPr>
            <a:spLocks noGrp="1"/>
          </p:cNvSpPr>
          <p:nvPr>
            <p:ph type="body" sz="quarter" idx="12"/>
          </p:nvPr>
        </p:nvSpPr>
        <p:spPr/>
        <p:txBody>
          <a:bodyPr/>
          <a:lstStyle/>
          <a:p>
            <a:r>
              <a:rPr lang="zh-CN" altLang="en-US" dirty="0" smtClean="0"/>
              <a:t>相关技术介绍</a:t>
            </a:r>
            <a:endParaRPr lang="zh-CN" altLang="en-US" dirty="0"/>
          </a:p>
        </p:txBody>
      </p:sp>
      <p:sp>
        <p:nvSpPr>
          <p:cNvPr id="24" name="MH_Other_1"/>
          <p:cNvSpPr>
            <a:spLocks noEditPoints="1"/>
          </p:cNvSpPr>
          <p:nvPr>
            <p:custDataLst>
              <p:tags r:id="rId1"/>
            </p:custDataLst>
          </p:nvPr>
        </p:nvSpPr>
        <p:spPr bwMode="auto">
          <a:xfrm>
            <a:off x="1015558" y="2518719"/>
            <a:ext cx="476250" cy="476250"/>
          </a:xfrm>
          <a:custGeom>
            <a:avLst/>
            <a:gdLst>
              <a:gd name="T0" fmla="*/ 2147483646 w 127"/>
              <a:gd name="T1" fmla="*/ 2147483646 h 127"/>
              <a:gd name="T2" fmla="*/ 2147483646 w 127"/>
              <a:gd name="T3" fmla="*/ 2147483646 h 127"/>
              <a:gd name="T4" fmla="*/ 2147483646 w 127"/>
              <a:gd name="T5" fmla="*/ 2147483646 h 127"/>
              <a:gd name="T6" fmla="*/ 2147483646 w 127"/>
              <a:gd name="T7" fmla="*/ 2147483646 h 127"/>
              <a:gd name="T8" fmla="*/ 2147483646 w 127"/>
              <a:gd name="T9" fmla="*/ 2147483646 h 127"/>
              <a:gd name="T10" fmla="*/ 2147483646 w 127"/>
              <a:gd name="T11" fmla="*/ 2147483646 h 127"/>
              <a:gd name="T12" fmla="*/ 2147483646 w 127"/>
              <a:gd name="T13" fmla="*/ 2147483646 h 127"/>
              <a:gd name="T14" fmla="*/ 2147483646 w 127"/>
              <a:gd name="T15" fmla="*/ 2147483646 h 127"/>
              <a:gd name="T16" fmla="*/ 2147483646 w 127"/>
              <a:gd name="T17" fmla="*/ 2147483646 h 127"/>
              <a:gd name="T18" fmla="*/ 2147483646 w 127"/>
              <a:gd name="T19" fmla="*/ 2147483646 h 127"/>
              <a:gd name="T20" fmla="*/ 2147483646 w 127"/>
              <a:gd name="T21" fmla="*/ 2147483646 h 127"/>
              <a:gd name="T22" fmla="*/ 2147483646 w 127"/>
              <a:gd name="T23" fmla="*/ 2147483646 h 127"/>
              <a:gd name="T24" fmla="*/ 2147483646 w 127"/>
              <a:gd name="T25" fmla="*/ 2147483646 h 127"/>
              <a:gd name="T26" fmla="*/ 2147483646 w 127"/>
              <a:gd name="T27" fmla="*/ 2147483646 h 127"/>
              <a:gd name="T28" fmla="*/ 2147483646 w 127"/>
              <a:gd name="T29" fmla="*/ 2147483646 h 127"/>
              <a:gd name="T30" fmla="*/ 2147483646 w 127"/>
              <a:gd name="T31" fmla="*/ 2147483646 h 127"/>
              <a:gd name="T32" fmla="*/ 2147483646 w 127"/>
              <a:gd name="T33" fmla="*/ 2147483646 h 127"/>
              <a:gd name="T34" fmla="*/ 2147483646 w 127"/>
              <a:gd name="T35" fmla="*/ 2147483646 h 127"/>
              <a:gd name="T36" fmla="*/ 2147483646 w 127"/>
              <a:gd name="T37" fmla="*/ 2147483646 h 127"/>
              <a:gd name="T38" fmla="*/ 2147483646 w 127"/>
              <a:gd name="T39" fmla="*/ 2147483646 h 127"/>
              <a:gd name="T40" fmla="*/ 2147483646 w 127"/>
              <a:gd name="T41" fmla="*/ 2147483646 h 127"/>
              <a:gd name="T42" fmla="*/ 2147483646 w 127"/>
              <a:gd name="T43" fmla="*/ 2147483646 h 127"/>
              <a:gd name="T44" fmla="*/ 2147483646 w 127"/>
              <a:gd name="T45" fmla="*/ 2147483646 h 127"/>
              <a:gd name="T46" fmla="*/ 2147483646 w 127"/>
              <a:gd name="T47" fmla="*/ 2147483646 h 127"/>
              <a:gd name="T48" fmla="*/ 2147483646 w 127"/>
              <a:gd name="T49" fmla="*/ 2147483646 h 127"/>
              <a:gd name="T50" fmla="*/ 2147483646 w 127"/>
              <a:gd name="T51" fmla="*/ 2147483646 h 127"/>
              <a:gd name="T52" fmla="*/ 2147483646 w 127"/>
              <a:gd name="T53" fmla="*/ 2147483646 h 127"/>
              <a:gd name="T54" fmla="*/ 2147483646 w 127"/>
              <a:gd name="T55" fmla="*/ 2147483646 h 127"/>
              <a:gd name="T56" fmla="*/ 2147483646 w 127"/>
              <a:gd name="T57" fmla="*/ 2147483646 h 127"/>
              <a:gd name="T58" fmla="*/ 2147483646 w 127"/>
              <a:gd name="T59" fmla="*/ 2147483646 h 127"/>
              <a:gd name="T60" fmla="*/ 2147483646 w 127"/>
              <a:gd name="T61" fmla="*/ 2147483646 h 127"/>
              <a:gd name="T62" fmla="*/ 2147483646 w 127"/>
              <a:gd name="T63" fmla="*/ 2147483646 h 127"/>
              <a:gd name="T64" fmla="*/ 2147483646 w 127"/>
              <a:gd name="T65" fmla="*/ 2147483646 h 12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27" h="127">
                <a:moveTo>
                  <a:pt x="30" y="115"/>
                </a:moveTo>
                <a:cubicBezTo>
                  <a:pt x="26" y="119"/>
                  <a:pt x="21" y="119"/>
                  <a:pt x="18" y="115"/>
                </a:cubicBezTo>
                <a:cubicBezTo>
                  <a:pt x="12" y="110"/>
                  <a:pt x="12" y="110"/>
                  <a:pt x="12" y="110"/>
                </a:cubicBezTo>
                <a:cubicBezTo>
                  <a:pt x="9" y="107"/>
                  <a:pt x="9" y="101"/>
                  <a:pt x="12" y="98"/>
                </a:cubicBezTo>
                <a:cubicBezTo>
                  <a:pt x="51" y="60"/>
                  <a:pt x="51" y="60"/>
                  <a:pt x="51" y="60"/>
                </a:cubicBezTo>
                <a:cubicBezTo>
                  <a:pt x="46" y="58"/>
                  <a:pt x="40" y="60"/>
                  <a:pt x="35" y="64"/>
                </a:cubicBezTo>
                <a:cubicBezTo>
                  <a:pt x="7" y="93"/>
                  <a:pt x="7" y="93"/>
                  <a:pt x="7" y="93"/>
                </a:cubicBezTo>
                <a:cubicBezTo>
                  <a:pt x="0" y="99"/>
                  <a:pt x="0" y="109"/>
                  <a:pt x="7" y="115"/>
                </a:cubicBezTo>
                <a:cubicBezTo>
                  <a:pt x="12" y="121"/>
                  <a:pt x="12" y="121"/>
                  <a:pt x="12" y="121"/>
                </a:cubicBezTo>
                <a:cubicBezTo>
                  <a:pt x="19" y="127"/>
                  <a:pt x="29" y="127"/>
                  <a:pt x="35" y="121"/>
                </a:cubicBezTo>
                <a:cubicBezTo>
                  <a:pt x="64" y="93"/>
                  <a:pt x="64" y="93"/>
                  <a:pt x="64" y="93"/>
                </a:cubicBezTo>
                <a:cubicBezTo>
                  <a:pt x="68" y="88"/>
                  <a:pt x="69" y="82"/>
                  <a:pt x="68" y="77"/>
                </a:cubicBezTo>
                <a:lnTo>
                  <a:pt x="30" y="115"/>
                </a:lnTo>
                <a:close/>
                <a:moveTo>
                  <a:pt x="121" y="12"/>
                </a:moveTo>
                <a:cubicBezTo>
                  <a:pt x="115" y="7"/>
                  <a:pt x="115" y="7"/>
                  <a:pt x="115" y="7"/>
                </a:cubicBezTo>
                <a:cubicBezTo>
                  <a:pt x="109" y="0"/>
                  <a:pt x="99" y="0"/>
                  <a:pt x="93" y="7"/>
                </a:cubicBezTo>
                <a:cubicBezTo>
                  <a:pt x="64" y="35"/>
                  <a:pt x="64" y="35"/>
                  <a:pt x="64" y="35"/>
                </a:cubicBezTo>
                <a:cubicBezTo>
                  <a:pt x="60" y="40"/>
                  <a:pt x="58" y="46"/>
                  <a:pt x="60" y="51"/>
                </a:cubicBezTo>
                <a:cubicBezTo>
                  <a:pt x="98" y="12"/>
                  <a:pt x="98" y="12"/>
                  <a:pt x="98" y="12"/>
                </a:cubicBezTo>
                <a:cubicBezTo>
                  <a:pt x="101" y="9"/>
                  <a:pt x="107" y="9"/>
                  <a:pt x="110" y="12"/>
                </a:cubicBezTo>
                <a:cubicBezTo>
                  <a:pt x="115" y="18"/>
                  <a:pt x="115" y="18"/>
                  <a:pt x="115" y="18"/>
                </a:cubicBezTo>
                <a:cubicBezTo>
                  <a:pt x="119" y="21"/>
                  <a:pt x="119" y="26"/>
                  <a:pt x="115" y="30"/>
                </a:cubicBezTo>
                <a:cubicBezTo>
                  <a:pt x="77" y="68"/>
                  <a:pt x="77" y="68"/>
                  <a:pt x="77" y="68"/>
                </a:cubicBezTo>
                <a:cubicBezTo>
                  <a:pt x="82" y="69"/>
                  <a:pt x="88" y="68"/>
                  <a:pt x="93" y="64"/>
                </a:cubicBezTo>
                <a:cubicBezTo>
                  <a:pt x="121" y="35"/>
                  <a:pt x="121" y="35"/>
                  <a:pt x="121" y="35"/>
                </a:cubicBezTo>
                <a:cubicBezTo>
                  <a:pt x="127" y="29"/>
                  <a:pt x="127" y="19"/>
                  <a:pt x="121" y="12"/>
                </a:cubicBezTo>
                <a:close/>
                <a:moveTo>
                  <a:pt x="77" y="51"/>
                </a:moveTo>
                <a:cubicBezTo>
                  <a:pt x="75" y="50"/>
                  <a:pt x="73" y="50"/>
                  <a:pt x="71" y="51"/>
                </a:cubicBezTo>
                <a:cubicBezTo>
                  <a:pt x="51" y="71"/>
                  <a:pt x="51" y="71"/>
                  <a:pt x="51" y="71"/>
                </a:cubicBezTo>
                <a:cubicBezTo>
                  <a:pt x="49" y="73"/>
                  <a:pt x="49" y="75"/>
                  <a:pt x="51" y="77"/>
                </a:cubicBezTo>
                <a:cubicBezTo>
                  <a:pt x="53" y="78"/>
                  <a:pt x="55" y="78"/>
                  <a:pt x="57" y="77"/>
                </a:cubicBezTo>
                <a:cubicBezTo>
                  <a:pt x="77" y="57"/>
                  <a:pt x="77" y="57"/>
                  <a:pt x="77" y="57"/>
                </a:cubicBezTo>
                <a:cubicBezTo>
                  <a:pt x="78" y="55"/>
                  <a:pt x="78" y="53"/>
                  <a:pt x="77" y="51"/>
                </a:cubicBezTo>
                <a:close/>
              </a:path>
            </a:pathLst>
          </a:custGeom>
          <a:solidFill>
            <a:schemeClr val="accent1"/>
          </a:solidFill>
          <a:ln w="9525">
            <a:solidFill>
              <a:schemeClr val="accent1"/>
            </a:solidFill>
            <a:round/>
            <a:headEnd/>
            <a:tailEnd/>
          </a:ln>
        </p:spPr>
        <p:txBody>
          <a:bodyPr/>
          <a:lstStyle/>
          <a:p>
            <a:endParaRPr lang="zh-CN" altLang="en-US"/>
          </a:p>
        </p:txBody>
      </p:sp>
      <p:sp>
        <p:nvSpPr>
          <p:cNvPr id="30" name="MH_Other_2"/>
          <p:cNvSpPr>
            <a:spLocks noEditPoints="1"/>
          </p:cNvSpPr>
          <p:nvPr>
            <p:custDataLst>
              <p:tags r:id="rId2"/>
            </p:custDataLst>
          </p:nvPr>
        </p:nvSpPr>
        <p:spPr bwMode="auto">
          <a:xfrm>
            <a:off x="1015558" y="3502990"/>
            <a:ext cx="476250" cy="476250"/>
          </a:xfrm>
          <a:custGeom>
            <a:avLst/>
            <a:gdLst>
              <a:gd name="T0" fmla="*/ 2147483646 w 127"/>
              <a:gd name="T1" fmla="*/ 2147483646 h 127"/>
              <a:gd name="T2" fmla="*/ 2147483646 w 127"/>
              <a:gd name="T3" fmla="*/ 2147483646 h 127"/>
              <a:gd name="T4" fmla="*/ 2147483646 w 127"/>
              <a:gd name="T5" fmla="*/ 2147483646 h 127"/>
              <a:gd name="T6" fmla="*/ 2147483646 w 127"/>
              <a:gd name="T7" fmla="*/ 2147483646 h 127"/>
              <a:gd name="T8" fmla="*/ 2147483646 w 127"/>
              <a:gd name="T9" fmla="*/ 2147483646 h 127"/>
              <a:gd name="T10" fmla="*/ 2147483646 w 127"/>
              <a:gd name="T11" fmla="*/ 2147483646 h 127"/>
              <a:gd name="T12" fmla="*/ 2147483646 w 127"/>
              <a:gd name="T13" fmla="*/ 2147483646 h 127"/>
              <a:gd name="T14" fmla="*/ 2147483646 w 127"/>
              <a:gd name="T15" fmla="*/ 2147483646 h 127"/>
              <a:gd name="T16" fmla="*/ 2147483646 w 127"/>
              <a:gd name="T17" fmla="*/ 2147483646 h 127"/>
              <a:gd name="T18" fmla="*/ 2147483646 w 127"/>
              <a:gd name="T19" fmla="*/ 2147483646 h 127"/>
              <a:gd name="T20" fmla="*/ 2147483646 w 127"/>
              <a:gd name="T21" fmla="*/ 2147483646 h 127"/>
              <a:gd name="T22" fmla="*/ 2147483646 w 127"/>
              <a:gd name="T23" fmla="*/ 2147483646 h 127"/>
              <a:gd name="T24" fmla="*/ 2147483646 w 127"/>
              <a:gd name="T25" fmla="*/ 2147483646 h 127"/>
              <a:gd name="T26" fmla="*/ 2147483646 w 127"/>
              <a:gd name="T27" fmla="*/ 2147483646 h 127"/>
              <a:gd name="T28" fmla="*/ 2147483646 w 127"/>
              <a:gd name="T29" fmla="*/ 2147483646 h 127"/>
              <a:gd name="T30" fmla="*/ 2147483646 w 127"/>
              <a:gd name="T31" fmla="*/ 2147483646 h 127"/>
              <a:gd name="T32" fmla="*/ 2147483646 w 127"/>
              <a:gd name="T33" fmla="*/ 2147483646 h 127"/>
              <a:gd name="T34" fmla="*/ 2147483646 w 127"/>
              <a:gd name="T35" fmla="*/ 2147483646 h 127"/>
              <a:gd name="T36" fmla="*/ 2147483646 w 127"/>
              <a:gd name="T37" fmla="*/ 2147483646 h 127"/>
              <a:gd name="T38" fmla="*/ 2147483646 w 127"/>
              <a:gd name="T39" fmla="*/ 2147483646 h 127"/>
              <a:gd name="T40" fmla="*/ 2147483646 w 127"/>
              <a:gd name="T41" fmla="*/ 2147483646 h 127"/>
              <a:gd name="T42" fmla="*/ 2147483646 w 127"/>
              <a:gd name="T43" fmla="*/ 2147483646 h 127"/>
              <a:gd name="T44" fmla="*/ 2147483646 w 127"/>
              <a:gd name="T45" fmla="*/ 2147483646 h 127"/>
              <a:gd name="T46" fmla="*/ 2147483646 w 127"/>
              <a:gd name="T47" fmla="*/ 2147483646 h 127"/>
              <a:gd name="T48" fmla="*/ 2147483646 w 127"/>
              <a:gd name="T49" fmla="*/ 2147483646 h 127"/>
              <a:gd name="T50" fmla="*/ 2147483646 w 127"/>
              <a:gd name="T51" fmla="*/ 2147483646 h 127"/>
              <a:gd name="T52" fmla="*/ 2147483646 w 127"/>
              <a:gd name="T53" fmla="*/ 2147483646 h 127"/>
              <a:gd name="T54" fmla="*/ 2147483646 w 127"/>
              <a:gd name="T55" fmla="*/ 2147483646 h 127"/>
              <a:gd name="T56" fmla="*/ 2147483646 w 127"/>
              <a:gd name="T57" fmla="*/ 2147483646 h 127"/>
              <a:gd name="T58" fmla="*/ 2147483646 w 127"/>
              <a:gd name="T59" fmla="*/ 2147483646 h 127"/>
              <a:gd name="T60" fmla="*/ 2147483646 w 127"/>
              <a:gd name="T61" fmla="*/ 2147483646 h 127"/>
              <a:gd name="T62" fmla="*/ 2147483646 w 127"/>
              <a:gd name="T63" fmla="*/ 2147483646 h 127"/>
              <a:gd name="T64" fmla="*/ 2147483646 w 127"/>
              <a:gd name="T65" fmla="*/ 2147483646 h 12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27" h="127">
                <a:moveTo>
                  <a:pt x="30" y="115"/>
                </a:moveTo>
                <a:cubicBezTo>
                  <a:pt x="26" y="119"/>
                  <a:pt x="21" y="119"/>
                  <a:pt x="18" y="115"/>
                </a:cubicBezTo>
                <a:cubicBezTo>
                  <a:pt x="12" y="110"/>
                  <a:pt x="12" y="110"/>
                  <a:pt x="12" y="110"/>
                </a:cubicBezTo>
                <a:cubicBezTo>
                  <a:pt x="9" y="107"/>
                  <a:pt x="9" y="101"/>
                  <a:pt x="12" y="98"/>
                </a:cubicBezTo>
                <a:cubicBezTo>
                  <a:pt x="51" y="60"/>
                  <a:pt x="51" y="60"/>
                  <a:pt x="51" y="60"/>
                </a:cubicBezTo>
                <a:cubicBezTo>
                  <a:pt x="46" y="58"/>
                  <a:pt x="40" y="60"/>
                  <a:pt x="35" y="64"/>
                </a:cubicBezTo>
                <a:cubicBezTo>
                  <a:pt x="7" y="93"/>
                  <a:pt x="7" y="93"/>
                  <a:pt x="7" y="93"/>
                </a:cubicBezTo>
                <a:cubicBezTo>
                  <a:pt x="0" y="99"/>
                  <a:pt x="0" y="109"/>
                  <a:pt x="7" y="115"/>
                </a:cubicBezTo>
                <a:cubicBezTo>
                  <a:pt x="12" y="121"/>
                  <a:pt x="12" y="121"/>
                  <a:pt x="12" y="121"/>
                </a:cubicBezTo>
                <a:cubicBezTo>
                  <a:pt x="19" y="127"/>
                  <a:pt x="29" y="127"/>
                  <a:pt x="35" y="121"/>
                </a:cubicBezTo>
                <a:cubicBezTo>
                  <a:pt x="64" y="93"/>
                  <a:pt x="64" y="93"/>
                  <a:pt x="64" y="93"/>
                </a:cubicBezTo>
                <a:cubicBezTo>
                  <a:pt x="68" y="88"/>
                  <a:pt x="69" y="82"/>
                  <a:pt x="68" y="77"/>
                </a:cubicBezTo>
                <a:lnTo>
                  <a:pt x="30" y="115"/>
                </a:lnTo>
                <a:close/>
                <a:moveTo>
                  <a:pt x="121" y="12"/>
                </a:moveTo>
                <a:cubicBezTo>
                  <a:pt x="115" y="7"/>
                  <a:pt x="115" y="7"/>
                  <a:pt x="115" y="7"/>
                </a:cubicBezTo>
                <a:cubicBezTo>
                  <a:pt x="109" y="0"/>
                  <a:pt x="99" y="0"/>
                  <a:pt x="93" y="7"/>
                </a:cubicBezTo>
                <a:cubicBezTo>
                  <a:pt x="64" y="35"/>
                  <a:pt x="64" y="35"/>
                  <a:pt x="64" y="35"/>
                </a:cubicBezTo>
                <a:cubicBezTo>
                  <a:pt x="60" y="40"/>
                  <a:pt x="58" y="46"/>
                  <a:pt x="60" y="51"/>
                </a:cubicBezTo>
                <a:cubicBezTo>
                  <a:pt x="98" y="12"/>
                  <a:pt x="98" y="12"/>
                  <a:pt x="98" y="12"/>
                </a:cubicBezTo>
                <a:cubicBezTo>
                  <a:pt x="101" y="9"/>
                  <a:pt x="107" y="9"/>
                  <a:pt x="110" y="12"/>
                </a:cubicBezTo>
                <a:cubicBezTo>
                  <a:pt x="115" y="18"/>
                  <a:pt x="115" y="18"/>
                  <a:pt x="115" y="18"/>
                </a:cubicBezTo>
                <a:cubicBezTo>
                  <a:pt x="119" y="21"/>
                  <a:pt x="119" y="26"/>
                  <a:pt x="115" y="30"/>
                </a:cubicBezTo>
                <a:cubicBezTo>
                  <a:pt x="77" y="68"/>
                  <a:pt x="77" y="68"/>
                  <a:pt x="77" y="68"/>
                </a:cubicBezTo>
                <a:cubicBezTo>
                  <a:pt x="82" y="69"/>
                  <a:pt x="88" y="68"/>
                  <a:pt x="93" y="64"/>
                </a:cubicBezTo>
                <a:cubicBezTo>
                  <a:pt x="121" y="35"/>
                  <a:pt x="121" y="35"/>
                  <a:pt x="121" y="35"/>
                </a:cubicBezTo>
                <a:cubicBezTo>
                  <a:pt x="127" y="29"/>
                  <a:pt x="127" y="19"/>
                  <a:pt x="121" y="12"/>
                </a:cubicBezTo>
                <a:close/>
                <a:moveTo>
                  <a:pt x="77" y="51"/>
                </a:moveTo>
                <a:cubicBezTo>
                  <a:pt x="75" y="50"/>
                  <a:pt x="73" y="50"/>
                  <a:pt x="71" y="51"/>
                </a:cubicBezTo>
                <a:cubicBezTo>
                  <a:pt x="51" y="71"/>
                  <a:pt x="51" y="71"/>
                  <a:pt x="51" y="71"/>
                </a:cubicBezTo>
                <a:cubicBezTo>
                  <a:pt x="49" y="73"/>
                  <a:pt x="49" y="75"/>
                  <a:pt x="51" y="77"/>
                </a:cubicBezTo>
                <a:cubicBezTo>
                  <a:pt x="53" y="78"/>
                  <a:pt x="55" y="78"/>
                  <a:pt x="57" y="77"/>
                </a:cubicBezTo>
                <a:cubicBezTo>
                  <a:pt x="77" y="57"/>
                  <a:pt x="77" y="57"/>
                  <a:pt x="77" y="57"/>
                </a:cubicBezTo>
                <a:cubicBezTo>
                  <a:pt x="78" y="55"/>
                  <a:pt x="78" y="53"/>
                  <a:pt x="77" y="51"/>
                </a:cubicBezTo>
                <a:close/>
              </a:path>
            </a:pathLst>
          </a:custGeom>
          <a:solidFill>
            <a:srgbClr val="20517C"/>
          </a:solidFill>
          <a:ln w="9525">
            <a:solidFill>
              <a:srgbClr val="20517C"/>
            </a:solidFill>
            <a:round/>
            <a:headEnd/>
            <a:tailEnd/>
          </a:ln>
        </p:spPr>
        <p:txBody>
          <a:bodyPr/>
          <a:lstStyle/>
          <a:p>
            <a:endParaRPr lang="zh-CN" altLang="en-US"/>
          </a:p>
        </p:txBody>
      </p:sp>
      <p:sp>
        <p:nvSpPr>
          <p:cNvPr id="32" name="MH_Other_3"/>
          <p:cNvSpPr>
            <a:spLocks noEditPoints="1"/>
          </p:cNvSpPr>
          <p:nvPr>
            <p:custDataLst>
              <p:tags r:id="rId3"/>
            </p:custDataLst>
          </p:nvPr>
        </p:nvSpPr>
        <p:spPr bwMode="auto">
          <a:xfrm>
            <a:off x="997946" y="4560080"/>
            <a:ext cx="476250" cy="476250"/>
          </a:xfrm>
          <a:custGeom>
            <a:avLst/>
            <a:gdLst>
              <a:gd name="T0" fmla="*/ 112500 w 127"/>
              <a:gd name="T1" fmla="*/ 431250 h 127"/>
              <a:gd name="T2" fmla="*/ 67500 w 127"/>
              <a:gd name="T3" fmla="*/ 431250 h 127"/>
              <a:gd name="T4" fmla="*/ 45000 w 127"/>
              <a:gd name="T5" fmla="*/ 412500 h 127"/>
              <a:gd name="T6" fmla="*/ 45000 w 127"/>
              <a:gd name="T7" fmla="*/ 367500 h 127"/>
              <a:gd name="T8" fmla="*/ 191250 w 127"/>
              <a:gd name="T9" fmla="*/ 225000 h 127"/>
              <a:gd name="T10" fmla="*/ 131250 w 127"/>
              <a:gd name="T11" fmla="*/ 240000 h 127"/>
              <a:gd name="T12" fmla="*/ 26250 w 127"/>
              <a:gd name="T13" fmla="*/ 348750 h 127"/>
              <a:gd name="T14" fmla="*/ 26250 w 127"/>
              <a:gd name="T15" fmla="*/ 431250 h 127"/>
              <a:gd name="T16" fmla="*/ 45000 w 127"/>
              <a:gd name="T17" fmla="*/ 453750 h 127"/>
              <a:gd name="T18" fmla="*/ 131250 w 127"/>
              <a:gd name="T19" fmla="*/ 453750 h 127"/>
              <a:gd name="T20" fmla="*/ 240000 w 127"/>
              <a:gd name="T21" fmla="*/ 348750 h 127"/>
              <a:gd name="T22" fmla="*/ 255000 w 127"/>
              <a:gd name="T23" fmla="*/ 288750 h 127"/>
              <a:gd name="T24" fmla="*/ 112500 w 127"/>
              <a:gd name="T25" fmla="*/ 431250 h 127"/>
              <a:gd name="T26" fmla="*/ 453750 w 127"/>
              <a:gd name="T27" fmla="*/ 45000 h 127"/>
              <a:gd name="T28" fmla="*/ 431250 w 127"/>
              <a:gd name="T29" fmla="*/ 26250 h 127"/>
              <a:gd name="T30" fmla="*/ 348750 w 127"/>
              <a:gd name="T31" fmla="*/ 26250 h 127"/>
              <a:gd name="T32" fmla="*/ 240000 w 127"/>
              <a:gd name="T33" fmla="*/ 131250 h 127"/>
              <a:gd name="T34" fmla="*/ 225000 w 127"/>
              <a:gd name="T35" fmla="*/ 191250 h 127"/>
              <a:gd name="T36" fmla="*/ 367500 w 127"/>
              <a:gd name="T37" fmla="*/ 45000 h 127"/>
              <a:gd name="T38" fmla="*/ 412500 w 127"/>
              <a:gd name="T39" fmla="*/ 45000 h 127"/>
              <a:gd name="T40" fmla="*/ 431250 w 127"/>
              <a:gd name="T41" fmla="*/ 67500 h 127"/>
              <a:gd name="T42" fmla="*/ 431250 w 127"/>
              <a:gd name="T43" fmla="*/ 112500 h 127"/>
              <a:gd name="T44" fmla="*/ 288750 w 127"/>
              <a:gd name="T45" fmla="*/ 255000 h 127"/>
              <a:gd name="T46" fmla="*/ 348750 w 127"/>
              <a:gd name="T47" fmla="*/ 240000 h 127"/>
              <a:gd name="T48" fmla="*/ 453750 w 127"/>
              <a:gd name="T49" fmla="*/ 131250 h 127"/>
              <a:gd name="T50" fmla="*/ 453750 w 127"/>
              <a:gd name="T51" fmla="*/ 45000 h 127"/>
              <a:gd name="T52" fmla="*/ 288750 w 127"/>
              <a:gd name="T53" fmla="*/ 191250 h 127"/>
              <a:gd name="T54" fmla="*/ 266250 w 127"/>
              <a:gd name="T55" fmla="*/ 191250 h 127"/>
              <a:gd name="T56" fmla="*/ 191250 w 127"/>
              <a:gd name="T57" fmla="*/ 266250 h 127"/>
              <a:gd name="T58" fmla="*/ 191250 w 127"/>
              <a:gd name="T59" fmla="*/ 288750 h 127"/>
              <a:gd name="T60" fmla="*/ 213750 w 127"/>
              <a:gd name="T61" fmla="*/ 288750 h 127"/>
              <a:gd name="T62" fmla="*/ 288750 w 127"/>
              <a:gd name="T63" fmla="*/ 213750 h 127"/>
              <a:gd name="T64" fmla="*/ 288750 w 127"/>
              <a:gd name="T65" fmla="*/ 191250 h 12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27" h="127">
                <a:moveTo>
                  <a:pt x="30" y="115"/>
                </a:moveTo>
                <a:cubicBezTo>
                  <a:pt x="26" y="119"/>
                  <a:pt x="21" y="119"/>
                  <a:pt x="18" y="115"/>
                </a:cubicBezTo>
                <a:cubicBezTo>
                  <a:pt x="12" y="110"/>
                  <a:pt x="12" y="110"/>
                  <a:pt x="12" y="110"/>
                </a:cubicBezTo>
                <a:cubicBezTo>
                  <a:pt x="9" y="107"/>
                  <a:pt x="9" y="101"/>
                  <a:pt x="12" y="98"/>
                </a:cubicBezTo>
                <a:cubicBezTo>
                  <a:pt x="51" y="60"/>
                  <a:pt x="51" y="60"/>
                  <a:pt x="51" y="60"/>
                </a:cubicBezTo>
                <a:cubicBezTo>
                  <a:pt x="46" y="58"/>
                  <a:pt x="40" y="60"/>
                  <a:pt x="35" y="64"/>
                </a:cubicBezTo>
                <a:cubicBezTo>
                  <a:pt x="7" y="93"/>
                  <a:pt x="7" y="93"/>
                  <a:pt x="7" y="93"/>
                </a:cubicBezTo>
                <a:cubicBezTo>
                  <a:pt x="0" y="99"/>
                  <a:pt x="0" y="109"/>
                  <a:pt x="7" y="115"/>
                </a:cubicBezTo>
                <a:cubicBezTo>
                  <a:pt x="12" y="121"/>
                  <a:pt x="12" y="121"/>
                  <a:pt x="12" y="121"/>
                </a:cubicBezTo>
                <a:cubicBezTo>
                  <a:pt x="19" y="127"/>
                  <a:pt x="29" y="127"/>
                  <a:pt x="35" y="121"/>
                </a:cubicBezTo>
                <a:cubicBezTo>
                  <a:pt x="64" y="93"/>
                  <a:pt x="64" y="93"/>
                  <a:pt x="64" y="93"/>
                </a:cubicBezTo>
                <a:cubicBezTo>
                  <a:pt x="68" y="88"/>
                  <a:pt x="69" y="82"/>
                  <a:pt x="68" y="77"/>
                </a:cubicBezTo>
                <a:lnTo>
                  <a:pt x="30" y="115"/>
                </a:lnTo>
                <a:close/>
                <a:moveTo>
                  <a:pt x="121" y="12"/>
                </a:moveTo>
                <a:cubicBezTo>
                  <a:pt x="115" y="7"/>
                  <a:pt x="115" y="7"/>
                  <a:pt x="115" y="7"/>
                </a:cubicBezTo>
                <a:cubicBezTo>
                  <a:pt x="109" y="0"/>
                  <a:pt x="99" y="0"/>
                  <a:pt x="93" y="7"/>
                </a:cubicBezTo>
                <a:cubicBezTo>
                  <a:pt x="64" y="35"/>
                  <a:pt x="64" y="35"/>
                  <a:pt x="64" y="35"/>
                </a:cubicBezTo>
                <a:cubicBezTo>
                  <a:pt x="60" y="40"/>
                  <a:pt x="58" y="46"/>
                  <a:pt x="60" y="51"/>
                </a:cubicBezTo>
                <a:cubicBezTo>
                  <a:pt x="98" y="12"/>
                  <a:pt x="98" y="12"/>
                  <a:pt x="98" y="12"/>
                </a:cubicBezTo>
                <a:cubicBezTo>
                  <a:pt x="101" y="9"/>
                  <a:pt x="107" y="9"/>
                  <a:pt x="110" y="12"/>
                </a:cubicBezTo>
                <a:cubicBezTo>
                  <a:pt x="115" y="18"/>
                  <a:pt x="115" y="18"/>
                  <a:pt x="115" y="18"/>
                </a:cubicBezTo>
                <a:cubicBezTo>
                  <a:pt x="119" y="21"/>
                  <a:pt x="119" y="26"/>
                  <a:pt x="115" y="30"/>
                </a:cubicBezTo>
                <a:cubicBezTo>
                  <a:pt x="77" y="68"/>
                  <a:pt x="77" y="68"/>
                  <a:pt x="77" y="68"/>
                </a:cubicBezTo>
                <a:cubicBezTo>
                  <a:pt x="82" y="69"/>
                  <a:pt x="88" y="68"/>
                  <a:pt x="93" y="64"/>
                </a:cubicBezTo>
                <a:cubicBezTo>
                  <a:pt x="121" y="35"/>
                  <a:pt x="121" y="35"/>
                  <a:pt x="121" y="35"/>
                </a:cubicBezTo>
                <a:cubicBezTo>
                  <a:pt x="127" y="29"/>
                  <a:pt x="127" y="19"/>
                  <a:pt x="121" y="12"/>
                </a:cubicBezTo>
                <a:close/>
                <a:moveTo>
                  <a:pt x="77" y="51"/>
                </a:moveTo>
                <a:cubicBezTo>
                  <a:pt x="75" y="50"/>
                  <a:pt x="73" y="50"/>
                  <a:pt x="71" y="51"/>
                </a:cubicBezTo>
                <a:cubicBezTo>
                  <a:pt x="51" y="71"/>
                  <a:pt x="51" y="71"/>
                  <a:pt x="51" y="71"/>
                </a:cubicBezTo>
                <a:cubicBezTo>
                  <a:pt x="49" y="73"/>
                  <a:pt x="49" y="75"/>
                  <a:pt x="51" y="77"/>
                </a:cubicBezTo>
                <a:cubicBezTo>
                  <a:pt x="53" y="78"/>
                  <a:pt x="55" y="78"/>
                  <a:pt x="57" y="77"/>
                </a:cubicBezTo>
                <a:cubicBezTo>
                  <a:pt x="77" y="57"/>
                  <a:pt x="77" y="57"/>
                  <a:pt x="77" y="57"/>
                </a:cubicBezTo>
                <a:cubicBezTo>
                  <a:pt x="78" y="55"/>
                  <a:pt x="78" y="53"/>
                  <a:pt x="77" y="51"/>
                </a:cubicBezTo>
                <a:close/>
              </a:path>
            </a:pathLst>
          </a:custGeom>
          <a:solidFill>
            <a:srgbClr val="20517C"/>
          </a:solidFill>
          <a:ln w="9525">
            <a:solidFill>
              <a:srgbClr val="20517C"/>
            </a:solidFill>
            <a:round/>
            <a:headEnd/>
            <a:tailEnd/>
          </a:ln>
        </p:spPr>
        <p:txBody>
          <a:bodyPr/>
          <a:lstStyle/>
          <a:p>
            <a:pPr>
              <a:defRPr/>
            </a:pPr>
            <a:endParaRPr lang="zh-CN" altLang="en-US"/>
          </a:p>
        </p:txBody>
      </p:sp>
      <p:sp>
        <p:nvSpPr>
          <p:cNvPr id="35" name="MH_Other_5"/>
          <p:cNvSpPr/>
          <p:nvPr>
            <p:custDataLst>
              <p:tags r:id="rId4"/>
            </p:custDataLst>
          </p:nvPr>
        </p:nvSpPr>
        <p:spPr>
          <a:xfrm rot="16200000">
            <a:off x="2949501" y="4069557"/>
            <a:ext cx="3313113" cy="44450"/>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7" name="文本框 36"/>
          <p:cNvSpPr txBox="1"/>
          <p:nvPr/>
        </p:nvSpPr>
        <p:spPr>
          <a:xfrm>
            <a:off x="1721124" y="2534073"/>
            <a:ext cx="2358652" cy="461665"/>
          </a:xfrm>
          <a:prstGeom prst="rect">
            <a:avLst/>
          </a:prstGeom>
          <a:noFill/>
        </p:spPr>
        <p:txBody>
          <a:bodyPr wrap="square" rtlCol="0">
            <a:spAutoFit/>
          </a:bodyPr>
          <a:lstStyle/>
          <a:p>
            <a:r>
              <a:rPr lang="en-US" altLang="zh-CN" sz="2400" b="1" dirty="0"/>
              <a:t>PHP </a:t>
            </a:r>
            <a:r>
              <a:rPr lang="zh-CN" altLang="en-US" sz="2400" b="1" dirty="0"/>
              <a:t>脚本语言</a:t>
            </a:r>
            <a:endParaRPr lang="zh-CN" altLang="en-US" sz="2400" b="1" dirty="0">
              <a:latin typeface="微软雅黑" panose="020B0503020204020204" pitchFamily="34" charset="-122"/>
              <a:ea typeface="微软雅黑" panose="020B0503020204020204" pitchFamily="34" charset="-122"/>
            </a:endParaRPr>
          </a:p>
        </p:txBody>
      </p:sp>
      <p:sp>
        <p:nvSpPr>
          <p:cNvPr id="42" name="文本框 41"/>
          <p:cNvSpPr txBox="1"/>
          <p:nvPr/>
        </p:nvSpPr>
        <p:spPr>
          <a:xfrm>
            <a:off x="1721124" y="3517575"/>
            <a:ext cx="2358652" cy="461665"/>
          </a:xfrm>
          <a:prstGeom prst="rect">
            <a:avLst/>
          </a:prstGeom>
          <a:noFill/>
        </p:spPr>
        <p:txBody>
          <a:bodyPr wrap="square" rtlCol="0">
            <a:spAutoFit/>
          </a:bodyPr>
          <a:lstStyle/>
          <a:p>
            <a:r>
              <a:rPr lang="en-US" altLang="zh-CN" sz="2400" b="1" dirty="0"/>
              <a:t>jQuery </a:t>
            </a:r>
            <a:r>
              <a:rPr lang="zh-CN" altLang="en-US" sz="2400" b="1" dirty="0"/>
              <a:t>框架</a:t>
            </a:r>
            <a:endParaRPr lang="zh-CN" altLang="en-US" sz="2400" b="1" dirty="0">
              <a:latin typeface="微软雅黑" panose="020B0503020204020204" pitchFamily="34" charset="-122"/>
              <a:ea typeface="微软雅黑" panose="020B0503020204020204" pitchFamily="34" charset="-122"/>
            </a:endParaRPr>
          </a:p>
        </p:txBody>
      </p:sp>
      <p:sp>
        <p:nvSpPr>
          <p:cNvPr id="44" name="文本框 43"/>
          <p:cNvSpPr txBox="1"/>
          <p:nvPr/>
        </p:nvSpPr>
        <p:spPr>
          <a:xfrm>
            <a:off x="1703512" y="4567372"/>
            <a:ext cx="2358652" cy="461665"/>
          </a:xfrm>
          <a:prstGeom prst="rect">
            <a:avLst/>
          </a:prstGeom>
          <a:noFill/>
        </p:spPr>
        <p:txBody>
          <a:bodyPr wrap="square" rtlCol="0">
            <a:spAutoFit/>
          </a:bodyPr>
          <a:lstStyle/>
          <a:p>
            <a:r>
              <a:rPr lang="en-US" altLang="zh-CN" sz="2400" b="1" dirty="0" smtClean="0"/>
              <a:t>Bootstrap </a:t>
            </a:r>
            <a:r>
              <a:rPr lang="zh-CN" altLang="en-US" sz="2400" b="1" dirty="0" smtClean="0"/>
              <a:t>框架</a:t>
            </a:r>
            <a:endParaRPr lang="zh-CN" altLang="en-US" sz="2400" b="1" dirty="0">
              <a:latin typeface="微软雅黑" panose="020B0503020204020204" pitchFamily="34" charset="-122"/>
              <a:ea typeface="微软雅黑" panose="020B0503020204020204" pitchFamily="34" charset="-122"/>
            </a:endParaRPr>
          </a:p>
        </p:txBody>
      </p:sp>
      <p:sp>
        <p:nvSpPr>
          <p:cNvPr id="9" name="矩形 8"/>
          <p:cNvSpPr/>
          <p:nvPr/>
        </p:nvSpPr>
        <p:spPr>
          <a:xfrm>
            <a:off x="4628283" y="2348880"/>
            <a:ext cx="6588869" cy="851836"/>
          </a:xfrm>
          <a:prstGeom prst="rect">
            <a:avLst/>
          </a:prstGeom>
        </p:spPr>
        <p:txBody>
          <a:bodyPr wrap="square">
            <a:spAutoFit/>
          </a:bodyPr>
          <a:lstStyle/>
          <a:p>
            <a:pPr algn="just">
              <a:lnSpc>
                <a:spcPct val="130000"/>
              </a:lnSpc>
            </a:pPr>
            <a:r>
              <a:rPr lang="en-US" altLang="zh-CN" sz="2000" b="1" dirty="0" smtClean="0"/>
              <a:t>PHP </a:t>
            </a:r>
            <a:r>
              <a:rPr lang="zh-CN" altLang="en-US" sz="2000" dirty="0" smtClean="0"/>
              <a:t>是</a:t>
            </a:r>
            <a:r>
              <a:rPr lang="zh-CN" altLang="en-US" sz="2000" dirty="0"/>
              <a:t>一种能够面向对象，并且独立于其他架构的超文 本预处理的动态脚本</a:t>
            </a:r>
            <a:r>
              <a:rPr lang="zh-CN" altLang="en-US" sz="2000" dirty="0" smtClean="0"/>
              <a:t>语言。</a:t>
            </a:r>
            <a:endParaRPr lang="zh-CN" altLang="en-US" sz="2000" dirty="0"/>
          </a:p>
        </p:txBody>
      </p:sp>
      <p:sp>
        <p:nvSpPr>
          <p:cNvPr id="46" name="矩形 45"/>
          <p:cNvSpPr/>
          <p:nvPr/>
        </p:nvSpPr>
        <p:spPr>
          <a:xfrm>
            <a:off x="4628283" y="3333151"/>
            <a:ext cx="6588869" cy="1251946"/>
          </a:xfrm>
          <a:prstGeom prst="rect">
            <a:avLst/>
          </a:prstGeom>
        </p:spPr>
        <p:txBody>
          <a:bodyPr wrap="square">
            <a:spAutoFit/>
          </a:bodyPr>
          <a:lstStyle/>
          <a:p>
            <a:pPr algn="just">
              <a:lnSpc>
                <a:spcPct val="130000"/>
              </a:lnSpc>
            </a:pPr>
            <a:r>
              <a:rPr lang="en-US" altLang="zh-CN" sz="2000" b="1" dirty="0"/>
              <a:t>jQuery</a:t>
            </a:r>
            <a:r>
              <a:rPr lang="en-US" altLang="zh-CN" sz="2000" dirty="0"/>
              <a:t> </a:t>
            </a:r>
            <a:r>
              <a:rPr lang="zh-CN" altLang="en-US" sz="2000" dirty="0"/>
              <a:t>是一个对原生对象和函数进行封装的 </a:t>
            </a:r>
            <a:r>
              <a:rPr lang="en-US" altLang="zh-CN" sz="2000" dirty="0"/>
              <a:t>JavaScript </a:t>
            </a:r>
            <a:r>
              <a:rPr lang="zh-CN" altLang="en-US" sz="2000" dirty="0" smtClean="0"/>
              <a:t>框架，对</a:t>
            </a:r>
            <a:r>
              <a:rPr lang="en-US" altLang="zh-CN" sz="2000" dirty="0" smtClean="0"/>
              <a:t>DOM </a:t>
            </a:r>
            <a:r>
              <a:rPr lang="zh-CN" altLang="en-US" sz="2000" dirty="0" smtClean="0"/>
              <a:t>封装以及</a:t>
            </a:r>
            <a:r>
              <a:rPr lang="zh-CN" altLang="en-US" sz="2000" dirty="0"/>
              <a:t>强大的选择器代替了原生繁琐的 </a:t>
            </a:r>
            <a:r>
              <a:rPr lang="en-US" altLang="zh-CN" sz="2000" dirty="0"/>
              <a:t>DOM </a:t>
            </a:r>
            <a:r>
              <a:rPr lang="zh-CN" altLang="en-US" sz="2000" dirty="0" smtClean="0"/>
              <a:t>操作。</a:t>
            </a:r>
            <a:endParaRPr lang="zh-CN" altLang="en-US" sz="2000" dirty="0"/>
          </a:p>
        </p:txBody>
      </p:sp>
      <p:sp>
        <p:nvSpPr>
          <p:cNvPr id="4" name="矩形 3"/>
          <p:cNvSpPr/>
          <p:nvPr/>
        </p:nvSpPr>
        <p:spPr>
          <a:xfrm>
            <a:off x="4628282" y="4624100"/>
            <a:ext cx="6588869" cy="707886"/>
          </a:xfrm>
          <a:prstGeom prst="rect">
            <a:avLst/>
          </a:prstGeom>
        </p:spPr>
        <p:txBody>
          <a:bodyPr wrap="square">
            <a:spAutoFit/>
          </a:bodyPr>
          <a:lstStyle/>
          <a:p>
            <a:pPr algn="just"/>
            <a:r>
              <a:rPr lang="en-US" altLang="zh-CN" sz="2000" b="1" dirty="0"/>
              <a:t>Bootstrap</a:t>
            </a:r>
            <a:r>
              <a:rPr lang="en-US" altLang="zh-CN" sz="2000" dirty="0"/>
              <a:t> </a:t>
            </a:r>
            <a:r>
              <a:rPr lang="zh-CN" altLang="en-US" sz="2000" dirty="0"/>
              <a:t>是一个以 </a:t>
            </a:r>
            <a:r>
              <a:rPr lang="en-US" altLang="zh-CN" sz="2000" dirty="0"/>
              <a:t>HTML </a:t>
            </a:r>
            <a:r>
              <a:rPr lang="zh-CN" altLang="en-US" sz="2000" dirty="0"/>
              <a:t>脚本、</a:t>
            </a:r>
            <a:r>
              <a:rPr lang="en-US" altLang="zh-CN" sz="2000" dirty="0"/>
              <a:t>CSS </a:t>
            </a:r>
            <a:r>
              <a:rPr lang="zh-CN" altLang="en-US" sz="2000" dirty="0"/>
              <a:t>样式以及原生 </a:t>
            </a:r>
            <a:r>
              <a:rPr lang="en-US" altLang="zh-CN" sz="2000" dirty="0"/>
              <a:t>JavaScript </a:t>
            </a:r>
            <a:r>
              <a:rPr lang="zh-CN" altLang="en-US" sz="2000" dirty="0"/>
              <a:t>为基础，基于目前 </a:t>
            </a:r>
            <a:r>
              <a:rPr lang="zh-CN" altLang="en-US" sz="2000" dirty="0" smtClean="0"/>
              <a:t>流行</a:t>
            </a:r>
            <a:r>
              <a:rPr lang="en-US" altLang="zh-CN" sz="2000" dirty="0" smtClean="0"/>
              <a:t>CSS </a:t>
            </a:r>
            <a:r>
              <a:rPr lang="zh-CN" altLang="en-US" sz="2000" dirty="0"/>
              <a:t>预处理脚本</a:t>
            </a:r>
            <a:r>
              <a:rPr lang="zh-CN" altLang="en-US" sz="2000" dirty="0" smtClean="0"/>
              <a:t>编写</a:t>
            </a:r>
            <a:r>
              <a:rPr lang="zh-CN" altLang="en-US" dirty="0" smtClean="0"/>
              <a:t>。</a:t>
            </a:r>
            <a:endParaRPr lang="zh-CN" altLang="en-US" dirty="0"/>
          </a:p>
        </p:txBody>
      </p:sp>
    </p:spTree>
    <p:extLst>
      <p:ext uri="{BB962C8B-B14F-4D97-AF65-F5344CB8AC3E}">
        <p14:creationId xmlns:p14="http://schemas.microsoft.com/office/powerpoint/2010/main" val="38179955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03</a:t>
            </a:r>
            <a:endParaRPr lang="zh-CN" altLang="en-US" dirty="0"/>
          </a:p>
        </p:txBody>
      </p:sp>
      <p:sp>
        <p:nvSpPr>
          <p:cNvPr id="3" name="文本占位符 2"/>
          <p:cNvSpPr>
            <a:spLocks noGrp="1"/>
          </p:cNvSpPr>
          <p:nvPr>
            <p:ph type="body" sz="quarter" idx="11"/>
          </p:nvPr>
        </p:nvSpPr>
        <p:spPr>
          <a:xfrm>
            <a:off x="4915406" y="3890952"/>
            <a:ext cx="2340139" cy="496824"/>
          </a:xfrm>
        </p:spPr>
        <p:txBody>
          <a:bodyPr/>
          <a:lstStyle/>
          <a:p>
            <a:r>
              <a:rPr lang="en-US" altLang="zh-CN" dirty="0" smtClean="0"/>
              <a:t>PART  THREE</a:t>
            </a:r>
            <a:endParaRPr lang="zh-CN" altLang="en-US" dirty="0"/>
          </a:p>
        </p:txBody>
      </p:sp>
      <p:sp>
        <p:nvSpPr>
          <p:cNvPr id="4" name="文本占位符 3"/>
          <p:cNvSpPr>
            <a:spLocks noGrp="1"/>
          </p:cNvSpPr>
          <p:nvPr>
            <p:ph type="body" sz="quarter" idx="12"/>
          </p:nvPr>
        </p:nvSpPr>
        <p:spPr/>
        <p:txBody>
          <a:bodyPr/>
          <a:lstStyle/>
          <a:p>
            <a:r>
              <a:rPr lang="zh-CN" altLang="en-US" dirty="0"/>
              <a:t>系统功能特点</a:t>
            </a:r>
          </a:p>
        </p:txBody>
      </p:sp>
    </p:spTree>
    <p:extLst>
      <p:ext uri="{BB962C8B-B14F-4D97-AF65-F5344CB8AC3E}">
        <p14:creationId xmlns:p14="http://schemas.microsoft.com/office/powerpoint/2010/main" val="695332533"/>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H" val="20160508113210"/>
  <p:tag name="MH_LIBRARY" val="GRAPHIC"/>
  <p:tag name="MH_TYPE" val="Other"/>
  <p:tag name="MH_ORDER" val="3"/>
</p:tagLst>
</file>

<file path=ppt/tags/tag10.xml><?xml version="1.0" encoding="utf-8"?>
<p:tagLst xmlns:a="http://schemas.openxmlformats.org/drawingml/2006/main" xmlns:r="http://schemas.openxmlformats.org/officeDocument/2006/relationships" xmlns:p="http://schemas.openxmlformats.org/presentationml/2006/main">
  <p:tag name="MH" val="20160508115529"/>
  <p:tag name="MH_LIBRARY" val="GRAPHIC"/>
  <p:tag name="MH_TYPE" val="Other"/>
  <p:tag name="MH_ORDER" val="4"/>
</p:tagLst>
</file>

<file path=ppt/tags/tag11.xml><?xml version="1.0" encoding="utf-8"?>
<p:tagLst xmlns:a="http://schemas.openxmlformats.org/drawingml/2006/main" xmlns:r="http://schemas.openxmlformats.org/officeDocument/2006/relationships" xmlns:p="http://schemas.openxmlformats.org/presentationml/2006/main">
  <p:tag name="MH" val="20160508115529"/>
  <p:tag name="MH_LIBRARY" val="GRAPHIC"/>
  <p:tag name="MH_TYPE" val="Other"/>
  <p:tag name="MH_ORDER" val="5"/>
</p:tagLst>
</file>

<file path=ppt/tags/tag12.xml><?xml version="1.0" encoding="utf-8"?>
<p:tagLst xmlns:a="http://schemas.openxmlformats.org/drawingml/2006/main" xmlns:r="http://schemas.openxmlformats.org/officeDocument/2006/relationships" xmlns:p="http://schemas.openxmlformats.org/presentationml/2006/main">
  <p:tag name="MH" val="20160508115529"/>
  <p:tag name="MH_LIBRARY" val="GRAPHIC"/>
  <p:tag name="MH_TYPE" val="Other"/>
  <p:tag name="MH_ORDER" val="6"/>
</p:tagLst>
</file>

<file path=ppt/tags/tag13.xml><?xml version="1.0" encoding="utf-8"?>
<p:tagLst xmlns:a="http://schemas.openxmlformats.org/drawingml/2006/main" xmlns:r="http://schemas.openxmlformats.org/officeDocument/2006/relationships" xmlns:p="http://schemas.openxmlformats.org/presentationml/2006/main">
  <p:tag name="MH" val="20160508115529"/>
  <p:tag name="MH_LIBRARY" val="GRAPHIC"/>
  <p:tag name="MH_TYPE" val="Other"/>
  <p:tag name="MH_ORDER" val="7"/>
</p:tagLst>
</file>

<file path=ppt/tags/tag14.xml><?xml version="1.0" encoding="utf-8"?>
<p:tagLst xmlns:a="http://schemas.openxmlformats.org/drawingml/2006/main" xmlns:r="http://schemas.openxmlformats.org/officeDocument/2006/relationships" xmlns:p="http://schemas.openxmlformats.org/presentationml/2006/main">
  <p:tag name="MH" val="20160508115529"/>
  <p:tag name="MH_LIBRARY" val="GRAPHIC"/>
  <p:tag name="MH_TYPE" val="Other"/>
  <p:tag name="MH_ORDER" val="8"/>
</p:tagLst>
</file>

<file path=ppt/tags/tag15.xml><?xml version="1.0" encoding="utf-8"?>
<p:tagLst xmlns:a="http://schemas.openxmlformats.org/drawingml/2006/main" xmlns:r="http://schemas.openxmlformats.org/officeDocument/2006/relationships" xmlns:p="http://schemas.openxmlformats.org/presentationml/2006/main">
  <p:tag name="MH" val="20160508115529"/>
  <p:tag name="MH_LIBRARY" val="GRAPHIC"/>
  <p:tag name="MH_TYPE" val="Other"/>
  <p:tag name="MH_ORDER" val="9"/>
</p:tagLst>
</file>

<file path=ppt/tags/tag16.xml><?xml version="1.0" encoding="utf-8"?>
<p:tagLst xmlns:a="http://schemas.openxmlformats.org/drawingml/2006/main" xmlns:r="http://schemas.openxmlformats.org/officeDocument/2006/relationships" xmlns:p="http://schemas.openxmlformats.org/presentationml/2006/main">
  <p:tag name="MH" val="20160508120321"/>
  <p:tag name="MH_LIBRARY" val="GRAPHIC"/>
  <p:tag name="MH_TYPE" val="Other"/>
  <p:tag name="MH_ORDER" val="1"/>
</p:tagLst>
</file>

<file path=ppt/tags/tag17.xml><?xml version="1.0" encoding="utf-8"?>
<p:tagLst xmlns:a="http://schemas.openxmlformats.org/drawingml/2006/main" xmlns:r="http://schemas.openxmlformats.org/officeDocument/2006/relationships" xmlns:p="http://schemas.openxmlformats.org/presentationml/2006/main">
  <p:tag name="MH" val="20160508120321"/>
  <p:tag name="MH_LIBRARY" val="GRAPHIC"/>
  <p:tag name="MH_TYPE" val="Other"/>
  <p:tag name="MH_ORDER" val="6"/>
</p:tagLst>
</file>

<file path=ppt/tags/tag18.xml><?xml version="1.0" encoding="utf-8"?>
<p:tagLst xmlns:a="http://schemas.openxmlformats.org/drawingml/2006/main" xmlns:r="http://schemas.openxmlformats.org/officeDocument/2006/relationships" xmlns:p="http://schemas.openxmlformats.org/presentationml/2006/main">
  <p:tag name="MH" val="20160508120321"/>
  <p:tag name="MH_LIBRARY" val="GRAPHIC"/>
  <p:tag name="MH_TYPE" val="Other"/>
  <p:tag name="MH_ORDER" val="7"/>
</p:tagLst>
</file>

<file path=ppt/tags/tag19.xml><?xml version="1.0" encoding="utf-8"?>
<p:tagLst xmlns:a="http://schemas.openxmlformats.org/drawingml/2006/main" xmlns:r="http://schemas.openxmlformats.org/officeDocument/2006/relationships" xmlns:p="http://schemas.openxmlformats.org/presentationml/2006/main">
  <p:tag name="MH" val="20160508120321"/>
  <p:tag name="MH_LIBRARY" val="GRAPHIC"/>
  <p:tag name="MH_TYPE" val="Other"/>
  <p:tag name="MH_ORDER" val="4"/>
</p:tagLst>
</file>

<file path=ppt/tags/tag2.xml><?xml version="1.0" encoding="utf-8"?>
<p:tagLst xmlns:a="http://schemas.openxmlformats.org/drawingml/2006/main" xmlns:r="http://schemas.openxmlformats.org/officeDocument/2006/relationships" xmlns:p="http://schemas.openxmlformats.org/presentationml/2006/main">
  <p:tag name="MH" val="20160508113210"/>
  <p:tag name="MH_LIBRARY" val="GRAPHIC"/>
  <p:tag name="MH_TYPE" val="Other"/>
  <p:tag name="MH_ORDER" val="4"/>
</p:tagLst>
</file>

<file path=ppt/tags/tag20.xml><?xml version="1.0" encoding="utf-8"?>
<p:tagLst xmlns:a="http://schemas.openxmlformats.org/drawingml/2006/main" xmlns:r="http://schemas.openxmlformats.org/officeDocument/2006/relationships" xmlns:p="http://schemas.openxmlformats.org/presentationml/2006/main">
  <p:tag name="MH" val="20160508120321"/>
  <p:tag name="MH_LIBRARY" val="GRAPHIC"/>
  <p:tag name="MH_TYPE" val="Other"/>
  <p:tag name="MH_ORDER" val="5"/>
</p:tagLst>
</file>

<file path=ppt/tags/tag21.xml><?xml version="1.0" encoding="utf-8"?>
<p:tagLst xmlns:a="http://schemas.openxmlformats.org/drawingml/2006/main" xmlns:r="http://schemas.openxmlformats.org/officeDocument/2006/relationships" xmlns:p="http://schemas.openxmlformats.org/presentationml/2006/main">
  <p:tag name="MH" val="20160508120321"/>
  <p:tag name="MH_LIBRARY" val="GRAPHIC"/>
  <p:tag name="MH_TYPE" val="Other"/>
  <p:tag name="MH_ORDER" val="10"/>
</p:tagLst>
</file>

<file path=ppt/tags/tag22.xml><?xml version="1.0" encoding="utf-8"?>
<p:tagLst xmlns:a="http://schemas.openxmlformats.org/drawingml/2006/main" xmlns:r="http://schemas.openxmlformats.org/officeDocument/2006/relationships" xmlns:p="http://schemas.openxmlformats.org/presentationml/2006/main">
  <p:tag name="MH" val="20160508120321"/>
  <p:tag name="MH_LIBRARY" val="GRAPHIC"/>
  <p:tag name="MH_TYPE" val="Other"/>
  <p:tag name="MH_ORDER" val="2"/>
</p:tagLst>
</file>

<file path=ppt/tags/tag23.xml><?xml version="1.0" encoding="utf-8"?>
<p:tagLst xmlns:a="http://schemas.openxmlformats.org/drawingml/2006/main" xmlns:r="http://schemas.openxmlformats.org/officeDocument/2006/relationships" xmlns:p="http://schemas.openxmlformats.org/presentationml/2006/main">
  <p:tag name="MH" val="20160508120321"/>
  <p:tag name="MH_LIBRARY" val="GRAPHIC"/>
  <p:tag name="MH_TYPE" val="Other"/>
  <p:tag name="MH_ORDER" val="3"/>
</p:tagLst>
</file>

<file path=ppt/tags/tag24.xml><?xml version="1.0" encoding="utf-8"?>
<p:tagLst xmlns:a="http://schemas.openxmlformats.org/drawingml/2006/main" xmlns:r="http://schemas.openxmlformats.org/officeDocument/2006/relationships" xmlns:p="http://schemas.openxmlformats.org/presentationml/2006/main">
  <p:tag name="MH" val="20160508120321"/>
  <p:tag name="MH_LIBRARY" val="GRAPHIC"/>
  <p:tag name="MH_TYPE" val="Other"/>
  <p:tag name="MH_ORDER" val="6"/>
</p:tagLst>
</file>

<file path=ppt/tags/tag25.xml><?xml version="1.0" encoding="utf-8"?>
<p:tagLst xmlns:a="http://schemas.openxmlformats.org/drawingml/2006/main" xmlns:r="http://schemas.openxmlformats.org/officeDocument/2006/relationships" xmlns:p="http://schemas.openxmlformats.org/presentationml/2006/main">
  <p:tag name="MH" val="20160508120321"/>
  <p:tag name="MH_LIBRARY" val="GRAPHIC"/>
  <p:tag name="MH_TYPE" val="Other"/>
  <p:tag name="MH_ORDER" val="7"/>
</p:tagLst>
</file>

<file path=ppt/tags/tag26.xml><?xml version="1.0" encoding="utf-8"?>
<p:tagLst xmlns:a="http://schemas.openxmlformats.org/drawingml/2006/main" xmlns:r="http://schemas.openxmlformats.org/officeDocument/2006/relationships" xmlns:p="http://schemas.openxmlformats.org/presentationml/2006/main">
  <p:tag name="MH" val="20160508125109"/>
  <p:tag name="MH_LIBRARY" val="GRAPHIC"/>
  <p:tag name="MH_TYPE" val="Other"/>
  <p:tag name="MH_ORDER" val="1"/>
</p:tagLst>
</file>

<file path=ppt/tags/tag27.xml><?xml version="1.0" encoding="utf-8"?>
<p:tagLst xmlns:a="http://schemas.openxmlformats.org/drawingml/2006/main" xmlns:r="http://schemas.openxmlformats.org/officeDocument/2006/relationships" xmlns:p="http://schemas.openxmlformats.org/presentationml/2006/main">
  <p:tag name="MH" val="20160508125109"/>
  <p:tag name="MH_LIBRARY" val="GRAPHIC"/>
  <p:tag name="MH_TYPE" val="Other"/>
  <p:tag name="MH_ORDER" val="2"/>
</p:tagLst>
</file>

<file path=ppt/tags/tag28.xml><?xml version="1.0" encoding="utf-8"?>
<p:tagLst xmlns:a="http://schemas.openxmlformats.org/drawingml/2006/main" xmlns:r="http://schemas.openxmlformats.org/officeDocument/2006/relationships" xmlns:p="http://schemas.openxmlformats.org/presentationml/2006/main">
  <p:tag name="MH" val="20160508125109"/>
  <p:tag name="MH_LIBRARY" val="GRAPHIC"/>
  <p:tag name="MH_TYPE" val="Other"/>
  <p:tag name="MH_ORDER" val="3"/>
</p:tagLst>
</file>

<file path=ppt/tags/tag29.xml><?xml version="1.0" encoding="utf-8"?>
<p:tagLst xmlns:a="http://schemas.openxmlformats.org/drawingml/2006/main" xmlns:r="http://schemas.openxmlformats.org/officeDocument/2006/relationships" xmlns:p="http://schemas.openxmlformats.org/presentationml/2006/main">
  <p:tag name="MH" val="20160508125109"/>
  <p:tag name="MH_LIBRARY" val="GRAPHIC"/>
  <p:tag name="MH_TYPE" val="Other"/>
  <p:tag name="MH_ORDER" val="4"/>
</p:tagLst>
</file>

<file path=ppt/tags/tag3.xml><?xml version="1.0" encoding="utf-8"?>
<p:tagLst xmlns:a="http://schemas.openxmlformats.org/drawingml/2006/main" xmlns:r="http://schemas.openxmlformats.org/officeDocument/2006/relationships" xmlns:p="http://schemas.openxmlformats.org/presentationml/2006/main">
  <p:tag name="MH" val="20160508113210"/>
  <p:tag name="MH_LIBRARY" val="GRAPHIC"/>
  <p:tag name="MH_TYPE" val="Other"/>
  <p:tag name="MH_ORDER" val="6"/>
</p:tagLst>
</file>

<file path=ppt/tags/tag30.xml><?xml version="1.0" encoding="utf-8"?>
<p:tagLst xmlns:a="http://schemas.openxmlformats.org/drawingml/2006/main" xmlns:r="http://schemas.openxmlformats.org/officeDocument/2006/relationships" xmlns:p="http://schemas.openxmlformats.org/presentationml/2006/main">
  <p:tag name="MH" val="20160508125109"/>
  <p:tag name="MH_LIBRARY" val="GRAPHIC"/>
  <p:tag name="MH_TYPE" val="Other"/>
  <p:tag name="MH_ORDER" val="5"/>
</p:tagLst>
</file>

<file path=ppt/tags/tag31.xml><?xml version="1.0" encoding="utf-8"?>
<p:tagLst xmlns:a="http://schemas.openxmlformats.org/drawingml/2006/main" xmlns:r="http://schemas.openxmlformats.org/officeDocument/2006/relationships" xmlns:p="http://schemas.openxmlformats.org/presentationml/2006/main">
  <p:tag name="MH" val="20160508125109"/>
  <p:tag name="MH_LIBRARY" val="GRAPHIC"/>
  <p:tag name="MH_TYPE" val="Other"/>
  <p:tag name="MH_ORDER" val="6"/>
</p:tagLst>
</file>

<file path=ppt/tags/tag32.xml><?xml version="1.0" encoding="utf-8"?>
<p:tagLst xmlns:a="http://schemas.openxmlformats.org/drawingml/2006/main" xmlns:r="http://schemas.openxmlformats.org/officeDocument/2006/relationships" xmlns:p="http://schemas.openxmlformats.org/presentationml/2006/main">
  <p:tag name="MH" val="20160508125109"/>
  <p:tag name="MH_LIBRARY" val="GRAPHIC"/>
  <p:tag name="MH_TYPE" val="Other"/>
  <p:tag name="MH_ORDER" val="7"/>
</p:tagLst>
</file>

<file path=ppt/tags/tag33.xml><?xml version="1.0" encoding="utf-8"?>
<p:tagLst xmlns:a="http://schemas.openxmlformats.org/drawingml/2006/main" xmlns:r="http://schemas.openxmlformats.org/officeDocument/2006/relationships" xmlns:p="http://schemas.openxmlformats.org/presentationml/2006/main">
  <p:tag name="MH" val="20160508125109"/>
  <p:tag name="MH_LIBRARY" val="GRAPHIC"/>
  <p:tag name="MH_TYPE" val="Other"/>
  <p:tag name="MH_ORDER" val="8"/>
</p:tagLst>
</file>

<file path=ppt/tags/tag34.xml><?xml version="1.0" encoding="utf-8"?>
<p:tagLst xmlns:a="http://schemas.openxmlformats.org/drawingml/2006/main" xmlns:r="http://schemas.openxmlformats.org/officeDocument/2006/relationships" xmlns:p="http://schemas.openxmlformats.org/presentationml/2006/main">
  <p:tag name="MH" val="20160508125109"/>
  <p:tag name="MH_LIBRARY" val="GRAPHIC"/>
  <p:tag name="MH_TYPE" val="Other"/>
  <p:tag name="MH_ORDER" val="9"/>
</p:tagLst>
</file>

<file path=ppt/tags/tag35.xml><?xml version="1.0" encoding="utf-8"?>
<p:tagLst xmlns:a="http://schemas.openxmlformats.org/drawingml/2006/main" xmlns:r="http://schemas.openxmlformats.org/officeDocument/2006/relationships" xmlns:p="http://schemas.openxmlformats.org/presentationml/2006/main">
  <p:tag name="MH" val="20160508125109"/>
  <p:tag name="MH_LIBRARY" val="GRAPHIC"/>
  <p:tag name="MH_TYPE" val="Other"/>
  <p:tag name="MH_ORDER" val="10"/>
</p:tagLst>
</file>

<file path=ppt/tags/tag36.xml><?xml version="1.0" encoding="utf-8"?>
<p:tagLst xmlns:a="http://schemas.openxmlformats.org/drawingml/2006/main" xmlns:r="http://schemas.openxmlformats.org/officeDocument/2006/relationships" xmlns:p="http://schemas.openxmlformats.org/presentationml/2006/main">
  <p:tag name="MH" val="20160508125741"/>
  <p:tag name="MH_LIBRARY" val="GRAPHIC"/>
  <p:tag name="MH_TYPE" val="Other"/>
  <p:tag name="MH_ORDER" val="1"/>
</p:tagLst>
</file>

<file path=ppt/tags/tag37.xml><?xml version="1.0" encoding="utf-8"?>
<p:tagLst xmlns:a="http://schemas.openxmlformats.org/drawingml/2006/main" xmlns:r="http://schemas.openxmlformats.org/officeDocument/2006/relationships" xmlns:p="http://schemas.openxmlformats.org/presentationml/2006/main">
  <p:tag name="MH" val="20160508125741"/>
  <p:tag name="MH_LIBRARY" val="GRAPHIC"/>
  <p:tag name="MH_TYPE" val="Other"/>
  <p:tag name="MH_ORDER" val="2"/>
</p:tagLst>
</file>

<file path=ppt/tags/tag38.xml><?xml version="1.0" encoding="utf-8"?>
<p:tagLst xmlns:a="http://schemas.openxmlformats.org/drawingml/2006/main" xmlns:r="http://schemas.openxmlformats.org/officeDocument/2006/relationships" xmlns:p="http://schemas.openxmlformats.org/presentationml/2006/main">
  <p:tag name="MH" val="20160508125741"/>
  <p:tag name="MH_LIBRARY" val="GRAPHIC"/>
  <p:tag name="MH_TYPE" val="Other"/>
  <p:tag name="MH_ORDER" val="3"/>
</p:tagLst>
</file>

<file path=ppt/tags/tag39.xml><?xml version="1.0" encoding="utf-8"?>
<p:tagLst xmlns:a="http://schemas.openxmlformats.org/drawingml/2006/main" xmlns:r="http://schemas.openxmlformats.org/officeDocument/2006/relationships" xmlns:p="http://schemas.openxmlformats.org/presentationml/2006/main">
  <p:tag name="MH" val="20160508125741"/>
  <p:tag name="MH_LIBRARY" val="GRAPHIC"/>
  <p:tag name="MH_TYPE" val="Other"/>
  <p:tag name="MH_ORDER" val="5"/>
</p:tagLst>
</file>

<file path=ppt/tags/tag4.xml><?xml version="1.0" encoding="utf-8"?>
<p:tagLst xmlns:a="http://schemas.openxmlformats.org/drawingml/2006/main" xmlns:r="http://schemas.openxmlformats.org/officeDocument/2006/relationships" xmlns:p="http://schemas.openxmlformats.org/presentationml/2006/main">
  <p:tag name="MH" val="20160508113210"/>
  <p:tag name="MH_LIBRARY" val="GRAPHIC"/>
  <p:tag name="MH_TYPE" val="Other"/>
  <p:tag name="MH_ORDER" val="1"/>
</p:tagLst>
</file>

<file path=ppt/tags/tag40.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1"/>
</p:tagLst>
</file>

<file path=ppt/tags/tag41.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4"/>
</p:tagLst>
</file>

<file path=ppt/tags/tag42.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5"/>
</p:tagLst>
</file>

<file path=ppt/tags/tag43.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6"/>
</p:tagLst>
</file>

<file path=ppt/tags/tag44.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10"/>
</p:tagLst>
</file>

<file path=ppt/tags/tag45.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11"/>
</p:tagLst>
</file>

<file path=ppt/tags/tag46.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12"/>
</p:tagLst>
</file>

<file path=ppt/tags/tag47.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15"/>
</p:tagLst>
</file>

<file path=ppt/tags/tag48.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16"/>
</p:tagLst>
</file>

<file path=ppt/tags/tag49.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17"/>
</p:tagLst>
</file>

<file path=ppt/tags/tag5.xml><?xml version="1.0" encoding="utf-8"?>
<p:tagLst xmlns:a="http://schemas.openxmlformats.org/drawingml/2006/main" xmlns:r="http://schemas.openxmlformats.org/officeDocument/2006/relationships" xmlns:p="http://schemas.openxmlformats.org/presentationml/2006/main">
  <p:tag name="MH" val="20160508113210"/>
  <p:tag name="MH_LIBRARY" val="GRAPHIC"/>
  <p:tag name="MH_TYPE" val="Other"/>
  <p:tag name="MH_ORDER" val="2"/>
</p:tagLst>
</file>

<file path=ppt/tags/tag50.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20"/>
</p:tagLst>
</file>

<file path=ppt/tags/tag51.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21"/>
</p:tagLst>
</file>

<file path=ppt/tags/tag52.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22"/>
</p:tagLst>
</file>

<file path=ppt/tags/tag53.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25"/>
</p:tagLst>
</file>

<file path=ppt/tags/tag54.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26"/>
</p:tagLst>
</file>

<file path=ppt/tags/tag55.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Text"/>
  <p:tag name="MH_ORDER" val="1"/>
</p:tagLst>
</file>

<file path=ppt/tags/tag56.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Other"/>
  <p:tag name="MH_ORDER" val="12"/>
</p:tagLst>
</file>

<file path=ppt/tags/tag57.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Text"/>
  <p:tag name="MH_ORDER" val="1"/>
</p:tagLst>
</file>

<file path=ppt/tags/tag58.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Text"/>
  <p:tag name="MH_ORDER" val="1"/>
</p:tagLst>
</file>

<file path=ppt/tags/tag59.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Text"/>
  <p:tag name="MH_ORDER" val="1"/>
</p:tagLst>
</file>

<file path=ppt/tags/tag6.xml><?xml version="1.0" encoding="utf-8"?>
<p:tagLst xmlns:a="http://schemas.openxmlformats.org/drawingml/2006/main" xmlns:r="http://schemas.openxmlformats.org/officeDocument/2006/relationships" xmlns:p="http://schemas.openxmlformats.org/presentationml/2006/main">
  <p:tag name="MH" val="20160508113210"/>
  <p:tag name="MH_LIBRARY" val="GRAPHIC"/>
  <p:tag name="MH_TYPE" val="Other"/>
  <p:tag name="MH_ORDER" val="5"/>
</p:tagLst>
</file>

<file path=ppt/tags/tag60.xml><?xml version="1.0" encoding="utf-8"?>
<p:tagLst xmlns:a="http://schemas.openxmlformats.org/drawingml/2006/main" xmlns:r="http://schemas.openxmlformats.org/officeDocument/2006/relationships" xmlns:p="http://schemas.openxmlformats.org/presentationml/2006/main">
  <p:tag name="MH" val="20160508130916"/>
  <p:tag name="MH_LIBRARY" val="GRAPHIC"/>
  <p:tag name="MH_TYPE" val="Text"/>
  <p:tag name="MH_ORDER" val="1"/>
</p:tagLst>
</file>

<file path=ppt/tags/tag61.xml><?xml version="1.0" encoding="utf-8"?>
<p:tagLst xmlns:a="http://schemas.openxmlformats.org/drawingml/2006/main" xmlns:r="http://schemas.openxmlformats.org/officeDocument/2006/relationships" xmlns:p="http://schemas.openxmlformats.org/presentationml/2006/main">
  <p:tag name="MH" val="20160508130551"/>
  <p:tag name="MH_LIBRARY" val="GRAPHIC"/>
  <p:tag name="MH_TYPE" val="Other"/>
  <p:tag name="MH_ORDER" val="1"/>
</p:tagLst>
</file>

<file path=ppt/tags/tag62.xml><?xml version="1.0" encoding="utf-8"?>
<p:tagLst xmlns:a="http://schemas.openxmlformats.org/drawingml/2006/main" xmlns:r="http://schemas.openxmlformats.org/officeDocument/2006/relationships" xmlns:p="http://schemas.openxmlformats.org/presentationml/2006/main">
  <p:tag name="MH" val="20160508130551"/>
  <p:tag name="MH_LIBRARY" val="GRAPHIC"/>
  <p:tag name="MH_TYPE" val="Other"/>
  <p:tag name="MH_ORDER" val="2"/>
</p:tagLst>
</file>

<file path=ppt/tags/tag63.xml><?xml version="1.0" encoding="utf-8"?>
<p:tagLst xmlns:a="http://schemas.openxmlformats.org/drawingml/2006/main" xmlns:r="http://schemas.openxmlformats.org/officeDocument/2006/relationships" xmlns:p="http://schemas.openxmlformats.org/presentationml/2006/main">
  <p:tag name="MH" val="20160508130551"/>
  <p:tag name="MH_LIBRARY" val="GRAPHIC"/>
  <p:tag name="MH_TYPE" val="Other"/>
  <p:tag name="MH_ORDER" val="5"/>
</p:tagLst>
</file>

<file path=ppt/tags/tag64.xml><?xml version="1.0" encoding="utf-8"?>
<p:tagLst xmlns:a="http://schemas.openxmlformats.org/drawingml/2006/main" xmlns:r="http://schemas.openxmlformats.org/officeDocument/2006/relationships" xmlns:p="http://schemas.openxmlformats.org/presentationml/2006/main">
  <p:tag name="MH" val="20160508130551"/>
  <p:tag name="MH_LIBRARY" val="GRAPHIC"/>
  <p:tag name="MH_TYPE" val="Other"/>
  <p:tag name="MH_ORDER" val="6"/>
</p:tagLst>
</file>

<file path=ppt/tags/tag65.xml><?xml version="1.0" encoding="utf-8"?>
<p:tagLst xmlns:a="http://schemas.openxmlformats.org/drawingml/2006/main" xmlns:r="http://schemas.openxmlformats.org/officeDocument/2006/relationships" xmlns:p="http://schemas.openxmlformats.org/presentationml/2006/main">
  <p:tag name="MH" val="20160508130551"/>
  <p:tag name="MH_LIBRARY" val="GRAPHIC"/>
  <p:tag name="MH_TYPE" val="Other"/>
  <p:tag name="MH_ORDER" val="1"/>
</p:tagLst>
</file>

<file path=ppt/tags/tag66.xml><?xml version="1.0" encoding="utf-8"?>
<p:tagLst xmlns:a="http://schemas.openxmlformats.org/drawingml/2006/main" xmlns:r="http://schemas.openxmlformats.org/officeDocument/2006/relationships" xmlns:p="http://schemas.openxmlformats.org/presentationml/2006/main">
  <p:tag name="MH" val="20160508130551"/>
  <p:tag name="MH_LIBRARY" val="GRAPHIC"/>
  <p:tag name="MH_TYPE" val="Other"/>
  <p:tag name="MH_ORDER" val="2"/>
</p:tagLst>
</file>

<file path=ppt/tags/tag67.xml><?xml version="1.0" encoding="utf-8"?>
<p:tagLst xmlns:a="http://schemas.openxmlformats.org/drawingml/2006/main" xmlns:r="http://schemas.openxmlformats.org/officeDocument/2006/relationships" xmlns:p="http://schemas.openxmlformats.org/presentationml/2006/main">
  <p:tag name="MH" val="20160508130551"/>
  <p:tag name="MH_LIBRARY" val="GRAPHIC"/>
  <p:tag name="MH_TYPE" val="Other"/>
  <p:tag name="MH_ORDER" val="5"/>
</p:tagLst>
</file>

<file path=ppt/tags/tag68.xml><?xml version="1.0" encoding="utf-8"?>
<p:tagLst xmlns:a="http://schemas.openxmlformats.org/drawingml/2006/main" xmlns:r="http://schemas.openxmlformats.org/officeDocument/2006/relationships" xmlns:p="http://schemas.openxmlformats.org/presentationml/2006/main">
  <p:tag name="MH" val="20160508130551"/>
  <p:tag name="MH_LIBRARY" val="GRAPHIC"/>
  <p:tag name="MH_TYPE" val="Other"/>
  <p:tag name="MH_ORDER" val="6"/>
</p:tagLst>
</file>

<file path=ppt/tags/tag69.xml><?xml version="1.0" encoding="utf-8"?>
<p:tagLst xmlns:a="http://schemas.openxmlformats.org/drawingml/2006/main" xmlns:r="http://schemas.openxmlformats.org/officeDocument/2006/relationships" xmlns:p="http://schemas.openxmlformats.org/presentationml/2006/main">
  <p:tag name="MH" val="20160508152201"/>
  <p:tag name="MH_LIBRARY" val="GRAPHIC"/>
  <p:tag name="MH_TYPE" val="Other"/>
  <p:tag name="MH_ORDER" val="3"/>
</p:tagLst>
</file>

<file path=ppt/tags/tag7.xml><?xml version="1.0" encoding="utf-8"?>
<p:tagLst xmlns:a="http://schemas.openxmlformats.org/drawingml/2006/main" xmlns:r="http://schemas.openxmlformats.org/officeDocument/2006/relationships" xmlns:p="http://schemas.openxmlformats.org/presentationml/2006/main">
  <p:tag name="MH" val="20160508115529"/>
  <p:tag name="MH_LIBRARY" val="GRAPHIC"/>
  <p:tag name="MH_TYPE" val="Other"/>
  <p:tag name="MH_ORDER" val="1"/>
</p:tagLst>
</file>

<file path=ppt/tags/tag70.xml><?xml version="1.0" encoding="utf-8"?>
<p:tagLst xmlns:a="http://schemas.openxmlformats.org/drawingml/2006/main" xmlns:r="http://schemas.openxmlformats.org/officeDocument/2006/relationships" xmlns:p="http://schemas.openxmlformats.org/presentationml/2006/main">
  <p:tag name="MH" val="20160508152201"/>
  <p:tag name="MH_LIBRARY" val="GRAPHIC"/>
  <p:tag name="MH_TYPE" val="Other"/>
  <p:tag name="MH_ORDER" val="4"/>
</p:tagLst>
</file>

<file path=ppt/tags/tag71.xml><?xml version="1.0" encoding="utf-8"?>
<p:tagLst xmlns:a="http://schemas.openxmlformats.org/drawingml/2006/main" xmlns:r="http://schemas.openxmlformats.org/officeDocument/2006/relationships" xmlns:p="http://schemas.openxmlformats.org/presentationml/2006/main">
  <p:tag name="MH" val="20160508152201"/>
  <p:tag name="MH_LIBRARY" val="GRAPHIC"/>
  <p:tag name="MH_TYPE" val="Other"/>
  <p:tag name="MH_ORDER" val="5"/>
</p:tagLst>
</file>

<file path=ppt/tags/tag72.xml><?xml version="1.0" encoding="utf-8"?>
<p:tagLst xmlns:a="http://schemas.openxmlformats.org/drawingml/2006/main" xmlns:r="http://schemas.openxmlformats.org/officeDocument/2006/relationships" xmlns:p="http://schemas.openxmlformats.org/presentationml/2006/main">
  <p:tag name="MH" val="20160508152201"/>
  <p:tag name="MH_LIBRARY" val="GRAPHIC"/>
  <p:tag name="MH_TYPE" val="Other"/>
  <p:tag name="MH_ORDER" val="6"/>
</p:tagLst>
</file>

<file path=ppt/tags/tag73.xml><?xml version="1.0" encoding="utf-8"?>
<p:tagLst xmlns:a="http://schemas.openxmlformats.org/drawingml/2006/main" xmlns:r="http://schemas.openxmlformats.org/officeDocument/2006/relationships" xmlns:p="http://schemas.openxmlformats.org/presentationml/2006/main">
  <p:tag name="MH" val="20160508152201"/>
  <p:tag name="MH_LIBRARY" val="GRAPHIC"/>
  <p:tag name="MH_TYPE" val="Other"/>
  <p:tag name="MH_ORDER" val="7"/>
</p:tagLst>
</file>

<file path=ppt/tags/tag74.xml><?xml version="1.0" encoding="utf-8"?>
<p:tagLst xmlns:a="http://schemas.openxmlformats.org/drawingml/2006/main" xmlns:r="http://schemas.openxmlformats.org/officeDocument/2006/relationships" xmlns:p="http://schemas.openxmlformats.org/presentationml/2006/main">
  <p:tag name="MH" val="20160508152201"/>
  <p:tag name="MH_LIBRARY" val="GRAPHIC"/>
  <p:tag name="MH_TYPE" val="Other"/>
  <p:tag name="MH_ORDER" val="1"/>
</p:tagLst>
</file>

<file path=ppt/tags/tag75.xml><?xml version="1.0" encoding="utf-8"?>
<p:tagLst xmlns:a="http://schemas.openxmlformats.org/drawingml/2006/main" xmlns:r="http://schemas.openxmlformats.org/officeDocument/2006/relationships" xmlns:p="http://schemas.openxmlformats.org/presentationml/2006/main">
  <p:tag name="MH" val="20160508152201"/>
  <p:tag name="MH_LIBRARY" val="GRAPHIC"/>
  <p:tag name="MH_TYPE" val="Other"/>
  <p:tag name="MH_ORDER" val="2"/>
</p:tagLst>
</file>

<file path=ppt/tags/tag76.xml><?xml version="1.0" encoding="utf-8"?>
<p:tagLst xmlns:a="http://schemas.openxmlformats.org/drawingml/2006/main" xmlns:r="http://schemas.openxmlformats.org/officeDocument/2006/relationships" xmlns:p="http://schemas.openxmlformats.org/presentationml/2006/main">
  <p:tag name="MH" val="20160508133540"/>
  <p:tag name="MH_LIBRARY" val="GRAPHIC"/>
  <p:tag name="MH_ORDER" val="矩形 4"/>
</p:tagLst>
</file>

<file path=ppt/tags/tag77.xml><?xml version="1.0" encoding="utf-8"?>
<p:tagLst xmlns:a="http://schemas.openxmlformats.org/drawingml/2006/main" xmlns:r="http://schemas.openxmlformats.org/officeDocument/2006/relationships" xmlns:p="http://schemas.openxmlformats.org/presentationml/2006/main">
  <p:tag name="MH" val="20160508133540"/>
  <p:tag name="MH_LIBRARY" val="GRAPHIC"/>
  <p:tag name="MH_ORDER" val="直接连接符 6"/>
</p:tagLst>
</file>

<file path=ppt/tags/tag8.xml><?xml version="1.0" encoding="utf-8"?>
<p:tagLst xmlns:a="http://schemas.openxmlformats.org/drawingml/2006/main" xmlns:r="http://schemas.openxmlformats.org/officeDocument/2006/relationships" xmlns:p="http://schemas.openxmlformats.org/presentationml/2006/main">
  <p:tag name="MH" val="20160508115529"/>
  <p:tag name="MH_LIBRARY" val="GRAPHIC"/>
  <p:tag name="MH_TYPE" val="Other"/>
  <p:tag name="MH_ORDER" val="2"/>
</p:tagLst>
</file>

<file path=ppt/tags/tag9.xml><?xml version="1.0" encoding="utf-8"?>
<p:tagLst xmlns:a="http://schemas.openxmlformats.org/drawingml/2006/main" xmlns:r="http://schemas.openxmlformats.org/officeDocument/2006/relationships" xmlns:p="http://schemas.openxmlformats.org/presentationml/2006/main">
  <p:tag name="MH" val="20160508115529"/>
  <p:tag name="MH_LIBRARY" val="GRAPHIC"/>
  <p:tag name="MH_TYPE" val="Other"/>
  <p:tag name="MH_ORDER" val="3"/>
</p:tagLst>
</file>

<file path=ppt/theme/theme1.xml><?xml version="1.0" encoding="utf-8"?>
<a:theme xmlns:a="http://schemas.openxmlformats.org/drawingml/2006/main" name="Office 主题">
  <a:themeElements>
    <a:clrScheme name="自定义 2">
      <a:dk1>
        <a:srgbClr val="20517C"/>
      </a:dk1>
      <a:lt1>
        <a:srgbClr val="FFFFFF"/>
      </a:lt1>
      <a:dk2>
        <a:srgbClr val="20517C"/>
      </a:dk2>
      <a:lt2>
        <a:srgbClr val="FFFFFF"/>
      </a:lt2>
      <a:accent1>
        <a:srgbClr val="20517C"/>
      </a:accent1>
      <a:accent2>
        <a:srgbClr val="FFFFFF"/>
      </a:accent2>
      <a:accent3>
        <a:srgbClr val="A5A5A5"/>
      </a:accent3>
      <a:accent4>
        <a:srgbClr val="FFC000"/>
      </a:accent4>
      <a:accent5>
        <a:srgbClr val="4472C4"/>
      </a:accent5>
      <a:accent6>
        <a:srgbClr val="70AD47"/>
      </a:accent6>
      <a:hlink>
        <a:srgbClr val="0563C1"/>
      </a:hlink>
      <a:folHlink>
        <a:srgbClr val="954F72"/>
      </a:folHlink>
    </a:clrScheme>
    <a:fontScheme name="论文答辩主题字体">
      <a:majorFont>
        <a:latin typeface="华文细黑"/>
        <a:ea typeface="微软雅黑"/>
        <a:cs typeface=""/>
      </a:majorFont>
      <a:minorFont>
        <a:latin typeface="华文细黑"/>
        <a:ea typeface="华文细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A000120150327A04KPBG</Template>
  <TotalTime>6165</TotalTime>
  <Words>1880</Words>
  <Application>Microsoft Office PowerPoint</Application>
  <PresentationFormat>自定义</PresentationFormat>
  <Paragraphs>390</Paragraphs>
  <Slides>36</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36</vt:i4>
      </vt:variant>
    </vt:vector>
  </HeadingPairs>
  <TitlesOfParts>
    <vt:vector size="46" baseType="lpstr">
      <vt:lpstr>Arial</vt:lpstr>
      <vt:lpstr>宋体</vt:lpstr>
      <vt:lpstr>PMingLiU</vt:lpstr>
      <vt:lpstr>华文细黑</vt:lpstr>
      <vt:lpstr>Wingdings</vt:lpstr>
      <vt:lpstr>微软雅黑</vt:lpstr>
      <vt:lpstr>Times New Roman</vt:lpstr>
      <vt:lpstr>Arial Narrow</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liangjunxi</dc:creator>
  <cp:lastModifiedBy>Windows 用户</cp:lastModifiedBy>
  <cp:revision>357</cp:revision>
  <dcterms:created xsi:type="dcterms:W3CDTF">2015-05-14T07:52:23Z</dcterms:created>
  <dcterms:modified xsi:type="dcterms:W3CDTF">2020-04-12T13:24:10Z</dcterms:modified>
</cp:coreProperties>
</file>

<file path=docProps/thumbnail.jpeg>
</file>